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D570-780F-4B22-87EB-4C4CD598ED9C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3/27/2013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5433-8CAC-45A7-BFE5-6607D17987B3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995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D570-780F-4B22-87EB-4C4CD598ED9C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3/27/2013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5433-8CAC-45A7-BFE5-6607D17987B3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225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D570-780F-4B22-87EB-4C4CD598ED9C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3/27/2013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5433-8CAC-45A7-BFE5-6607D17987B3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269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D570-780F-4B22-87EB-4C4CD598ED9C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3/27/2013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5433-8CAC-45A7-BFE5-6607D17987B3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588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D570-780F-4B22-87EB-4C4CD598ED9C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3/27/2013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5433-8CAC-45A7-BFE5-6607D17987B3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669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D570-780F-4B22-87EB-4C4CD598ED9C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3/27/2013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5433-8CAC-45A7-BFE5-6607D17987B3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559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D570-780F-4B22-87EB-4C4CD598ED9C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3/27/2013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5433-8CAC-45A7-BFE5-6607D17987B3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600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D570-780F-4B22-87EB-4C4CD598ED9C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3/27/2013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5433-8CAC-45A7-BFE5-6607D17987B3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5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D570-780F-4B22-87EB-4C4CD598ED9C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3/27/2013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5433-8CAC-45A7-BFE5-6607D17987B3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866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D570-780F-4B22-87EB-4C4CD598ED9C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3/27/2013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5433-8CAC-45A7-BFE5-6607D17987B3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830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D570-780F-4B22-87EB-4C4CD598ED9C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3/27/2013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5433-8CAC-45A7-BFE5-6607D17987B3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90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486D570-780F-4B22-87EB-4C4CD598ED9C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3/27/2013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DA65433-8CAC-45A7-BFE5-6607D17987B3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911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ahooligans.com/content/animals/species/3662.html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tephenville.tamu.edu/~fmitchel/dragonfly/Libellulidae/t_743m.htm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035 </a:t>
            </a:r>
            <a:r>
              <a:rPr lang="en-US" dirty="0" smtClean="0"/>
              <a:t>Crane </a:t>
            </a:r>
            <a:r>
              <a:rPr lang="en-US" dirty="0"/>
              <a:t>fly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774039"/>
          </a:xfrm>
        </p:spPr>
        <p:txBody>
          <a:bodyPr>
            <a:normAutofit/>
          </a:bodyPr>
          <a:lstStyle/>
          <a:p>
            <a:r>
              <a:rPr lang="en-US" dirty="0" err="1" smtClean="0"/>
              <a:t>Diptera</a:t>
            </a:r>
            <a:endParaRPr lang="en-US" dirty="0" smtClean="0"/>
          </a:p>
          <a:p>
            <a:r>
              <a:rPr lang="en-US" dirty="0" err="1" smtClean="0"/>
              <a:t>Holometabolous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Piercing-sucking </a:t>
            </a:r>
          </a:p>
          <a:p>
            <a:r>
              <a:rPr lang="en-US" dirty="0" smtClean="0"/>
              <a:t>Variable (Beneficial and Pest)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641" y="3429000"/>
            <a:ext cx="4495800" cy="30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655" y="304800"/>
            <a:ext cx="3979862" cy="293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865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044 </a:t>
            </a:r>
            <a:r>
              <a:rPr lang="en-US" dirty="0" smtClean="0"/>
              <a:t>Dragonfly </a:t>
            </a:r>
            <a:r>
              <a:rPr lang="en-US" dirty="0"/>
              <a:t>nymph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926439"/>
          </a:xfrm>
        </p:spPr>
        <p:txBody>
          <a:bodyPr/>
          <a:lstStyle/>
          <a:p>
            <a:r>
              <a:rPr lang="en-US" dirty="0" err="1" smtClean="0"/>
              <a:t>Odonata</a:t>
            </a:r>
            <a:endParaRPr lang="en-US" dirty="0" smtClean="0"/>
          </a:p>
          <a:p>
            <a:r>
              <a:rPr lang="en-US" dirty="0" err="1" smtClean="0"/>
              <a:t>Hemimetabolous</a:t>
            </a:r>
            <a:endParaRPr lang="en-US" dirty="0" smtClean="0"/>
          </a:p>
          <a:p>
            <a:r>
              <a:rPr lang="en-US" dirty="0" smtClean="0"/>
              <a:t>Chewing</a:t>
            </a:r>
          </a:p>
          <a:p>
            <a:r>
              <a:rPr lang="en-US" dirty="0" smtClean="0"/>
              <a:t>Beneficial</a:t>
            </a:r>
            <a:endParaRPr lang="en-U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81200"/>
            <a:ext cx="1800225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26872"/>
            <a:ext cx="386935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744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045 </a:t>
            </a:r>
            <a:r>
              <a:rPr lang="en-US" dirty="0" smtClean="0"/>
              <a:t>Dung </a:t>
            </a:r>
            <a:r>
              <a:rPr lang="en-US" dirty="0"/>
              <a:t>beetle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926439"/>
          </a:xfrm>
        </p:spPr>
        <p:txBody>
          <a:bodyPr/>
          <a:lstStyle/>
          <a:p>
            <a:r>
              <a:rPr lang="en-US" dirty="0" err="1" smtClean="0"/>
              <a:t>Coleoptera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Holometabolous</a:t>
            </a:r>
            <a:r>
              <a:rPr lang="en-US" dirty="0" smtClean="0"/>
              <a:t> </a:t>
            </a:r>
          </a:p>
          <a:p>
            <a:r>
              <a:rPr lang="en-US" dirty="0"/>
              <a:t>C</a:t>
            </a:r>
            <a:r>
              <a:rPr lang="en-US" dirty="0" smtClean="0"/>
              <a:t>hewing </a:t>
            </a:r>
          </a:p>
          <a:p>
            <a:r>
              <a:rPr lang="en-US" dirty="0" smtClean="0"/>
              <a:t>Beneficial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6" descr="dun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3502025"/>
            <a:ext cx="408940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dung-p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23" y="3733800"/>
            <a:ext cx="426720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60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046 </a:t>
            </a:r>
            <a:r>
              <a:rPr lang="en-US" dirty="0" smtClean="0"/>
              <a:t>Earwig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2078839"/>
          </a:xfrm>
        </p:spPr>
        <p:txBody>
          <a:bodyPr/>
          <a:lstStyle/>
          <a:p>
            <a:r>
              <a:rPr lang="en-US" dirty="0" err="1" smtClean="0"/>
              <a:t>Dermaptera</a:t>
            </a:r>
            <a:endParaRPr lang="en-US" dirty="0" smtClean="0"/>
          </a:p>
          <a:p>
            <a:r>
              <a:rPr lang="en-US" dirty="0" err="1" smtClean="0"/>
              <a:t>Hemimetabolous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Chewing </a:t>
            </a:r>
          </a:p>
          <a:p>
            <a:r>
              <a:rPr lang="en-US" dirty="0" smtClean="0"/>
              <a:t>Beneficial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7600"/>
            <a:ext cx="3519488" cy="306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521527"/>
            <a:ext cx="4602163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90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047 </a:t>
            </a:r>
            <a:r>
              <a:rPr lang="en-US" dirty="0" smtClean="0"/>
              <a:t>Elm </a:t>
            </a:r>
            <a:r>
              <a:rPr lang="en-US" dirty="0"/>
              <a:t>leaf beetle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697839"/>
          </a:xfrm>
        </p:spPr>
        <p:txBody>
          <a:bodyPr>
            <a:normAutofit/>
          </a:bodyPr>
          <a:lstStyle/>
          <a:p>
            <a:r>
              <a:rPr lang="en-US" dirty="0" err="1" smtClean="0"/>
              <a:t>Coleoptera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Holometabolous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Chewing </a:t>
            </a:r>
          </a:p>
          <a:p>
            <a:r>
              <a:rPr lang="en-US" dirty="0" smtClean="0"/>
              <a:t>Pest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6" descr="elm-leaf-beetle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3048000"/>
            <a:ext cx="4267200" cy="330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464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048 </a:t>
            </a:r>
            <a:r>
              <a:rPr lang="en-US" dirty="0" smtClean="0"/>
              <a:t>Fall </a:t>
            </a:r>
            <a:r>
              <a:rPr lang="en-US" dirty="0"/>
              <a:t>webworm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774039"/>
          </a:xfrm>
        </p:spPr>
        <p:txBody>
          <a:bodyPr/>
          <a:lstStyle/>
          <a:p>
            <a:r>
              <a:rPr lang="en-US" dirty="0" smtClean="0"/>
              <a:t>Lepidoptera </a:t>
            </a:r>
          </a:p>
          <a:p>
            <a:r>
              <a:rPr lang="en-US" dirty="0" err="1" smtClean="0"/>
              <a:t>Holometabolous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Chewing </a:t>
            </a:r>
          </a:p>
          <a:p>
            <a:r>
              <a:rPr lang="en-US" dirty="0" smtClean="0"/>
              <a:t>Pest</a:t>
            </a:r>
            <a:endParaRPr lang="en-US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79714"/>
            <a:ext cx="3810000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099214"/>
            <a:ext cx="333375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6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049 </a:t>
            </a:r>
            <a:r>
              <a:rPr lang="en-US" dirty="0" smtClean="0"/>
              <a:t>Field </a:t>
            </a:r>
            <a:r>
              <a:rPr lang="en-US" dirty="0"/>
              <a:t>cricket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2078839"/>
          </a:xfrm>
        </p:spPr>
        <p:txBody>
          <a:bodyPr/>
          <a:lstStyle/>
          <a:p>
            <a:r>
              <a:rPr lang="en-US" dirty="0" err="1" smtClean="0"/>
              <a:t>Orthoptera</a:t>
            </a:r>
            <a:endParaRPr lang="en-US" dirty="0" smtClean="0"/>
          </a:p>
          <a:p>
            <a:r>
              <a:rPr lang="en-US" dirty="0" err="1" smtClean="0"/>
              <a:t>Hemimetabolous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Chewing </a:t>
            </a:r>
            <a:endParaRPr lang="en-US" dirty="0"/>
          </a:p>
          <a:p>
            <a:r>
              <a:rPr lang="en-US" dirty="0"/>
              <a:t>P</a:t>
            </a:r>
            <a:r>
              <a:rPr lang="en-US" dirty="0" smtClean="0"/>
              <a:t>est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62400"/>
            <a:ext cx="5853113" cy="248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animal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3644202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24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050 </a:t>
            </a:r>
            <a:r>
              <a:rPr lang="en-US" dirty="0" smtClean="0"/>
              <a:t>Firefly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393039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Coleoptera</a:t>
            </a:r>
            <a:endParaRPr lang="en-US" dirty="0" smtClean="0"/>
          </a:p>
          <a:p>
            <a:r>
              <a:rPr lang="en-US" dirty="0" err="1" smtClean="0"/>
              <a:t>Holometabolous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Chewing </a:t>
            </a:r>
          </a:p>
          <a:p>
            <a:r>
              <a:rPr lang="en-US" dirty="0" smtClean="0"/>
              <a:t>Beneficial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3581400"/>
            <a:ext cx="4660900" cy="310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3586163"/>
            <a:ext cx="4000500" cy="308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49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051 </a:t>
            </a:r>
            <a:r>
              <a:rPr lang="en-US" dirty="0" smtClean="0"/>
              <a:t>Flea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2231239"/>
          </a:xfrm>
        </p:spPr>
        <p:txBody>
          <a:bodyPr/>
          <a:lstStyle/>
          <a:p>
            <a:r>
              <a:rPr lang="en-US" dirty="0" err="1" smtClean="0"/>
              <a:t>Siphonaptera</a:t>
            </a:r>
            <a:endParaRPr lang="en-US" dirty="0" smtClean="0"/>
          </a:p>
          <a:p>
            <a:r>
              <a:rPr lang="en-US" dirty="0" err="1" smtClean="0"/>
              <a:t>Holometabolous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Piercing-sucking </a:t>
            </a:r>
          </a:p>
          <a:p>
            <a:r>
              <a:rPr lang="en-US" dirty="0" smtClean="0"/>
              <a:t>Pest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775" y="3505200"/>
            <a:ext cx="361315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85800"/>
            <a:ext cx="333375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58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052 </a:t>
            </a:r>
            <a:r>
              <a:rPr lang="en-US" dirty="0" smtClean="0"/>
              <a:t>Flea </a:t>
            </a:r>
            <a:r>
              <a:rPr lang="en-US" dirty="0"/>
              <a:t>beetle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697839"/>
          </a:xfrm>
        </p:spPr>
        <p:txBody>
          <a:bodyPr/>
          <a:lstStyle/>
          <a:p>
            <a:r>
              <a:rPr lang="en-US" dirty="0" err="1" smtClean="0"/>
              <a:t>Coleoptera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Holometabolous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Chewing </a:t>
            </a:r>
          </a:p>
          <a:p>
            <a:r>
              <a:rPr lang="en-US" dirty="0" smtClean="0"/>
              <a:t>Pest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8" descr="0025065"/>
          <p:cNvPicPr>
            <a:picLocks noChangeAspect="1" noChangeArrowheads="1"/>
          </p:cNvPicPr>
          <p:nvPr/>
        </p:nvPicPr>
        <p:blipFill>
          <a:blip r:embed="rId2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09975"/>
            <a:ext cx="402272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13260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22688"/>
            <a:ext cx="3505200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37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053 </a:t>
            </a:r>
            <a:r>
              <a:rPr lang="en-US" dirty="0" smtClean="0"/>
              <a:t>Flesh </a:t>
            </a:r>
            <a:r>
              <a:rPr lang="en-US" dirty="0"/>
              <a:t>fly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2155039"/>
          </a:xfrm>
        </p:spPr>
        <p:txBody>
          <a:bodyPr/>
          <a:lstStyle/>
          <a:p>
            <a:r>
              <a:rPr lang="en-US" dirty="0" err="1" smtClean="0"/>
              <a:t>Diptera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Holometabolous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Sponging </a:t>
            </a:r>
          </a:p>
          <a:p>
            <a:r>
              <a:rPr lang="en-US" dirty="0" smtClean="0"/>
              <a:t>Pest</a:t>
            </a:r>
            <a:endParaRPr lang="en-US" dirty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364" y="457200"/>
            <a:ext cx="38100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57600"/>
            <a:ext cx="4149436" cy="297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412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036 D</a:t>
            </a:r>
            <a:r>
              <a:rPr lang="en-US" dirty="0" smtClean="0"/>
              <a:t>amsel </a:t>
            </a:r>
            <a:r>
              <a:rPr lang="en-US" dirty="0"/>
              <a:t>bug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469239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Hemiptera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Hemimetabolous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Piercing-sucking </a:t>
            </a:r>
          </a:p>
          <a:p>
            <a:r>
              <a:rPr lang="en-US" dirty="0" smtClean="0"/>
              <a:t>Beneficial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57200"/>
            <a:ext cx="3686175" cy="276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394364"/>
            <a:ext cx="48006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22976"/>
            <a:ext cx="321945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7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054 </a:t>
            </a:r>
            <a:r>
              <a:rPr lang="en-US" dirty="0" smtClean="0"/>
              <a:t>Garden </a:t>
            </a:r>
            <a:r>
              <a:rPr lang="en-US" dirty="0"/>
              <a:t>spider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697839"/>
          </a:xfrm>
        </p:spPr>
        <p:txBody>
          <a:bodyPr/>
          <a:lstStyle/>
          <a:p>
            <a:r>
              <a:rPr lang="en-US" dirty="0" smtClean="0"/>
              <a:t>Non-insect </a:t>
            </a:r>
          </a:p>
          <a:p>
            <a:r>
              <a:rPr lang="en-US" dirty="0" smtClean="0"/>
              <a:t>Beneficial</a:t>
            </a:r>
            <a:endParaRPr lang="en-US" dirty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00200"/>
            <a:ext cx="419100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364" y="3067050"/>
            <a:ext cx="22352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964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037 </a:t>
            </a:r>
            <a:r>
              <a:rPr lang="en-US" dirty="0" smtClean="0"/>
              <a:t>Damselfly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774039"/>
          </a:xfrm>
        </p:spPr>
        <p:txBody>
          <a:bodyPr/>
          <a:lstStyle/>
          <a:p>
            <a:r>
              <a:rPr lang="en-US" dirty="0" err="1" smtClean="0"/>
              <a:t>Odonata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Hemimetabolous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Chewing </a:t>
            </a:r>
          </a:p>
          <a:p>
            <a:r>
              <a:rPr lang="en-US" dirty="0" smtClean="0"/>
              <a:t>Beneficial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371600"/>
            <a:ext cx="424815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81400"/>
            <a:ext cx="3981450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45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038 </a:t>
            </a:r>
            <a:r>
              <a:rPr lang="en-US" dirty="0" smtClean="0"/>
              <a:t>Damselfly </a:t>
            </a:r>
            <a:r>
              <a:rPr lang="en-US" dirty="0"/>
              <a:t>nymph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697839"/>
          </a:xfrm>
        </p:spPr>
        <p:txBody>
          <a:bodyPr>
            <a:normAutofit/>
          </a:bodyPr>
          <a:lstStyle/>
          <a:p>
            <a:r>
              <a:rPr lang="en-US" dirty="0" err="1" smtClean="0"/>
              <a:t>Odonata</a:t>
            </a:r>
            <a:endParaRPr lang="en-US" dirty="0" smtClean="0"/>
          </a:p>
          <a:p>
            <a:r>
              <a:rPr lang="en-US" dirty="0" err="1" smtClean="0"/>
              <a:t>Hemimetabolous</a:t>
            </a:r>
            <a:endParaRPr lang="en-US" dirty="0" smtClean="0"/>
          </a:p>
          <a:p>
            <a:r>
              <a:rPr lang="en-US" dirty="0" smtClean="0"/>
              <a:t>Chewing </a:t>
            </a:r>
          </a:p>
          <a:p>
            <a:r>
              <a:rPr lang="en-US" dirty="0" smtClean="0"/>
              <a:t>Beneficial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762000"/>
            <a:ext cx="2857500" cy="561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743200"/>
            <a:ext cx="2023222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25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039 </a:t>
            </a:r>
            <a:r>
              <a:rPr lang="en-US" dirty="0" smtClean="0"/>
              <a:t>Darkling </a:t>
            </a:r>
            <a:r>
              <a:rPr lang="en-US" dirty="0"/>
              <a:t>beetle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850239"/>
          </a:xfrm>
        </p:spPr>
        <p:txBody>
          <a:bodyPr/>
          <a:lstStyle/>
          <a:p>
            <a:r>
              <a:rPr lang="en-US" dirty="0" err="1" smtClean="0"/>
              <a:t>Coleoptera</a:t>
            </a:r>
            <a:endParaRPr lang="en-US" dirty="0" smtClean="0"/>
          </a:p>
          <a:p>
            <a:r>
              <a:rPr lang="en-US" dirty="0" err="1" smtClean="0"/>
              <a:t>Holometabolous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Chewing </a:t>
            </a:r>
          </a:p>
          <a:p>
            <a:r>
              <a:rPr lang="en-US" dirty="0" smtClean="0"/>
              <a:t>Variable (Beneficial and Pest)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371600"/>
            <a:ext cx="3048000" cy="2530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86" y="3581400"/>
            <a:ext cx="428625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619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040 </a:t>
            </a:r>
            <a:r>
              <a:rPr lang="en-US" dirty="0" smtClean="0"/>
              <a:t>Deer </a:t>
            </a:r>
            <a:r>
              <a:rPr lang="en-US" dirty="0"/>
              <a:t>fly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697839"/>
          </a:xfrm>
        </p:spPr>
        <p:txBody>
          <a:bodyPr/>
          <a:lstStyle/>
          <a:p>
            <a:r>
              <a:rPr lang="en-US" dirty="0" err="1" smtClean="0"/>
              <a:t>Diptera</a:t>
            </a:r>
            <a:endParaRPr lang="en-US" dirty="0" smtClean="0"/>
          </a:p>
          <a:p>
            <a:r>
              <a:rPr lang="en-US" dirty="0" err="1" smtClean="0"/>
              <a:t>Holometabolous</a:t>
            </a:r>
            <a:endParaRPr lang="en-US" dirty="0" smtClean="0"/>
          </a:p>
          <a:p>
            <a:r>
              <a:rPr lang="en-US" dirty="0" smtClean="0"/>
              <a:t>Cutting-sponging </a:t>
            </a:r>
          </a:p>
          <a:p>
            <a:r>
              <a:rPr lang="en-US" dirty="0" smtClean="0"/>
              <a:t>Pest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455" y="838200"/>
            <a:ext cx="2604294" cy="343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29000"/>
            <a:ext cx="4495800" cy="30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4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041 </a:t>
            </a:r>
            <a:r>
              <a:rPr lang="en-US" dirty="0" smtClean="0"/>
              <a:t>Deer </a:t>
            </a:r>
            <a:r>
              <a:rPr lang="en-US" dirty="0"/>
              <a:t>ked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393039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Diptera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Holometabolous</a:t>
            </a:r>
            <a:endParaRPr lang="en-US" dirty="0" smtClean="0"/>
          </a:p>
          <a:p>
            <a:r>
              <a:rPr lang="en-US" dirty="0" smtClean="0"/>
              <a:t>Piercing-sucking </a:t>
            </a:r>
          </a:p>
          <a:p>
            <a:r>
              <a:rPr lang="en-US" dirty="0" smtClean="0"/>
              <a:t>Pest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990600"/>
            <a:ext cx="29813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3657599"/>
            <a:ext cx="3205162" cy="2918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116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041 </a:t>
            </a:r>
            <a:r>
              <a:rPr lang="en-US" dirty="0" smtClean="0"/>
              <a:t>Dobsonfly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2078839"/>
          </a:xfrm>
        </p:spPr>
        <p:txBody>
          <a:bodyPr/>
          <a:lstStyle/>
          <a:p>
            <a:r>
              <a:rPr lang="en-US" dirty="0" err="1" smtClean="0"/>
              <a:t>Neuroptera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Holometabolous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Chewing </a:t>
            </a:r>
          </a:p>
          <a:p>
            <a:r>
              <a:rPr lang="en-US" dirty="0" smtClean="0"/>
              <a:t>Beneficial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24000"/>
            <a:ext cx="3902075" cy="222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81400"/>
            <a:ext cx="4267200" cy="31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945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043 </a:t>
            </a:r>
            <a:r>
              <a:rPr lang="en-US" dirty="0" smtClean="0"/>
              <a:t>Dragonfly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1"/>
            <a:ext cx="7125112" cy="1905000"/>
          </a:xfrm>
        </p:spPr>
        <p:txBody>
          <a:bodyPr/>
          <a:lstStyle/>
          <a:p>
            <a:r>
              <a:rPr lang="en-US" dirty="0" err="1" smtClean="0"/>
              <a:t>Odonata</a:t>
            </a:r>
            <a:endParaRPr lang="en-US" dirty="0" smtClean="0"/>
          </a:p>
          <a:p>
            <a:r>
              <a:rPr lang="en-US" dirty="0" err="1" smtClean="0"/>
              <a:t>Hemimetabolous</a:t>
            </a:r>
            <a:endParaRPr lang="en-US" dirty="0" smtClean="0"/>
          </a:p>
          <a:p>
            <a:r>
              <a:rPr lang="en-US" dirty="0" smtClean="0"/>
              <a:t>Chewing </a:t>
            </a:r>
          </a:p>
          <a:p>
            <a:r>
              <a:rPr lang="en-US" dirty="0" smtClean="0"/>
              <a:t>Beneficial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33800"/>
            <a:ext cx="4343400" cy="293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00200"/>
            <a:ext cx="38100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26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</Words>
  <Application>Microsoft Office PowerPoint</Application>
  <PresentationFormat>On-screen Show (4:3)</PresentationFormat>
  <Paragraphs>98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Spring</vt:lpstr>
      <vt:lpstr>035 Crane fly</vt:lpstr>
      <vt:lpstr>036 Damsel bug</vt:lpstr>
      <vt:lpstr>037 Damselfly</vt:lpstr>
      <vt:lpstr>038 Damselfly nymph</vt:lpstr>
      <vt:lpstr>039 Darkling beetle </vt:lpstr>
      <vt:lpstr>040 Deer fly</vt:lpstr>
      <vt:lpstr>041 Deer ked</vt:lpstr>
      <vt:lpstr>041 Dobsonfly</vt:lpstr>
      <vt:lpstr>043 Dragonfly</vt:lpstr>
      <vt:lpstr>044 Dragonfly nymph</vt:lpstr>
      <vt:lpstr>045 Dung beetle</vt:lpstr>
      <vt:lpstr>046 Earwig</vt:lpstr>
      <vt:lpstr>047 Elm leaf beetle</vt:lpstr>
      <vt:lpstr>048 Fall webworm</vt:lpstr>
      <vt:lpstr>049 Field cricket</vt:lpstr>
      <vt:lpstr>050 Firefly</vt:lpstr>
      <vt:lpstr>051 Flea</vt:lpstr>
      <vt:lpstr>052 Flea beetle</vt:lpstr>
      <vt:lpstr>053 Flesh fly</vt:lpstr>
      <vt:lpstr>054 Garden spider</vt:lpstr>
    </vt:vector>
  </TitlesOfParts>
  <Company>China Spring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035 Crane fly</dc:title>
  <dc:creator>Owner</dc:creator>
  <cp:lastModifiedBy>Owner</cp:lastModifiedBy>
  <cp:revision>1</cp:revision>
  <dcterms:created xsi:type="dcterms:W3CDTF">2013-03-28T00:58:37Z</dcterms:created>
  <dcterms:modified xsi:type="dcterms:W3CDTF">2013-03-28T00:59:14Z</dcterms:modified>
</cp:coreProperties>
</file>