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7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2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3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8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8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8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055 German cockroach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err="1" smtClean="0"/>
              <a:t>Blattodea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g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962400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rm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39624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601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Notice Lines on Thorax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064 </a:t>
            </a:r>
            <a:r>
              <a:rPr lang="en-US" dirty="0" smtClean="0"/>
              <a:t>Hellgrammite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err="1" smtClean="0"/>
              <a:t>Neuroptera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844333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5670"/>
            <a:ext cx="4226324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0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065 </a:t>
            </a:r>
            <a:r>
              <a:rPr lang="en-US" dirty="0" smtClean="0"/>
              <a:t>Honey </a:t>
            </a:r>
            <a:r>
              <a:rPr lang="en-US" dirty="0"/>
              <a:t>bee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smtClean="0"/>
              <a:t>Hymenoptera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Chewing-lapping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39116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41846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4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066 </a:t>
            </a:r>
            <a:r>
              <a:rPr lang="en-US" dirty="0" smtClean="0"/>
              <a:t>Horn </a:t>
            </a:r>
            <a:r>
              <a:rPr lang="en-US" dirty="0"/>
              <a:t>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4692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Cutting-lapping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533400"/>
            <a:ext cx="3651250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3415145"/>
            <a:ext cx="24098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1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067 </a:t>
            </a:r>
            <a:r>
              <a:rPr lang="en-US" dirty="0" smtClean="0"/>
              <a:t>Horntail </a:t>
            </a:r>
            <a:r>
              <a:rPr lang="en-US" dirty="0"/>
              <a:t>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 smtClean="0"/>
              <a:t>Hymenoptera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819400" cy="221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65281"/>
            <a:ext cx="448818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068 H</a:t>
            </a:r>
            <a:r>
              <a:rPr lang="en-US" dirty="0" smtClean="0"/>
              <a:t>orse </a:t>
            </a:r>
            <a:r>
              <a:rPr lang="en-US" dirty="0"/>
              <a:t>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543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Ctting</a:t>
            </a:r>
            <a:r>
              <a:rPr lang="en-US" dirty="0" smtClean="0"/>
              <a:t>-sponging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14400" y="3425825"/>
            <a:ext cx="3433762" cy="3295650"/>
            <a:chOff x="449" y="2160"/>
            <a:chExt cx="2163" cy="207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2160"/>
              <a:ext cx="1039" cy="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200"/>
              <a:ext cx="1158" cy="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2160"/>
              <a:ext cx="1136" cy="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3198"/>
              <a:ext cx="993" cy="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4218"/>
            <a:ext cx="41005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069 </a:t>
            </a:r>
            <a:r>
              <a:rPr lang="en-US" dirty="0" smtClean="0"/>
              <a:t>House </a:t>
            </a:r>
            <a:r>
              <a:rPr lang="en-US" dirty="0"/>
              <a:t>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1"/>
            <a:ext cx="7125112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Diptera</a:t>
            </a:r>
            <a:endParaRPr lang="en-US" dirty="0" smtClean="0"/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Sponging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22129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45469"/>
            <a:ext cx="4679950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9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070 </a:t>
            </a:r>
            <a:r>
              <a:rPr lang="en-US" dirty="0" smtClean="0"/>
              <a:t>Ichneumon </a:t>
            </a:r>
            <a:r>
              <a:rPr lang="en-US" dirty="0"/>
              <a:t>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smtClean="0"/>
              <a:t>Hymenoptera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16255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1802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4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071 Indian meal moth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Siphoning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750516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072 </a:t>
            </a:r>
            <a:r>
              <a:rPr lang="en-US" dirty="0" smtClean="0"/>
              <a:t>Ironclad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Variable (Beneficial and Pest)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3602182"/>
            <a:ext cx="426323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073 Jerusalem cricket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02639"/>
          </a:xfrm>
        </p:spPr>
        <p:txBody>
          <a:bodyPr/>
          <a:lstStyle/>
          <a:p>
            <a:r>
              <a:rPr lang="en-US" dirty="0" err="1" smtClean="0"/>
              <a:t>Orthoptera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Variable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197927" cy="30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5527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8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056 </a:t>
            </a:r>
            <a:r>
              <a:rPr lang="en-US" dirty="0" smtClean="0"/>
              <a:t>Giant </a:t>
            </a:r>
            <a:r>
              <a:rPr lang="en-US" dirty="0"/>
              <a:t>water 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78839"/>
          </a:xfrm>
        </p:spPr>
        <p:txBody>
          <a:bodyPr/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0" y="3810000"/>
            <a:ext cx="4146550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EMI_l005 - Image Copyright and Protec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600450"/>
            <a:ext cx="3800475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074 </a:t>
            </a:r>
            <a:r>
              <a:rPr lang="en-US" dirty="0" smtClean="0"/>
              <a:t>Jumping </a:t>
            </a:r>
            <a:r>
              <a:rPr lang="en-US" dirty="0"/>
              <a:t>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93039"/>
          </a:xfrm>
        </p:spPr>
        <p:txBody>
          <a:bodyPr/>
          <a:lstStyle/>
          <a:p>
            <a:r>
              <a:rPr lang="en-US" dirty="0" smtClean="0"/>
              <a:t>Bon-insect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609975" cy="29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1432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60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Look for the eyes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057 </a:t>
            </a:r>
            <a:r>
              <a:rPr lang="en-US" dirty="0" smtClean="0"/>
              <a:t>Banded winged </a:t>
            </a:r>
            <a:r>
              <a:rPr lang="en-US" dirty="0"/>
              <a:t>grasshopper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125112" cy="1828799"/>
          </a:xfrm>
        </p:spPr>
        <p:txBody>
          <a:bodyPr/>
          <a:lstStyle/>
          <a:p>
            <a:r>
              <a:rPr lang="en-US" dirty="0" err="1" smtClean="0"/>
              <a:t>Orthoptera</a:t>
            </a:r>
            <a:endParaRPr lang="en-US" dirty="0" smtClean="0"/>
          </a:p>
          <a:p>
            <a:r>
              <a:rPr lang="en-US" dirty="0" err="1" smtClean="0"/>
              <a:t>Hemimetabolous</a:t>
            </a:r>
            <a:endParaRPr lang="en-US" dirty="0" smtClean="0"/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7338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076575" cy="246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3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058 </a:t>
            </a:r>
            <a:r>
              <a:rPr lang="en-US" dirty="0" smtClean="0"/>
              <a:t>Gray </a:t>
            </a:r>
            <a:r>
              <a:rPr lang="en-US" dirty="0"/>
              <a:t>hairstreak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155039"/>
          </a:xfrm>
        </p:spPr>
        <p:txBody>
          <a:bodyPr/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Siphoning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45720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059 </a:t>
            </a:r>
            <a:r>
              <a:rPr lang="en-US" dirty="0" smtClean="0"/>
              <a:t>Green </a:t>
            </a:r>
            <a:r>
              <a:rPr lang="en-US" dirty="0"/>
              <a:t>June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1683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8" descr="1235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505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S0019_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28035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8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060 </a:t>
            </a:r>
            <a:r>
              <a:rPr lang="en-US" dirty="0" smtClean="0"/>
              <a:t>Green </a:t>
            </a:r>
            <a:r>
              <a:rPr lang="en-US" dirty="0"/>
              <a:t>lace 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78839"/>
          </a:xfrm>
        </p:spPr>
        <p:txBody>
          <a:bodyPr/>
          <a:lstStyle/>
          <a:p>
            <a:r>
              <a:rPr lang="en-US" dirty="0" err="1" smtClean="0"/>
              <a:t>Neuroptera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38735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5957"/>
            <a:ext cx="38100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061 </a:t>
            </a:r>
            <a:r>
              <a:rPr lang="en-US" dirty="0" smtClean="0"/>
              <a:t>Ground beetle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125112" cy="1676400"/>
          </a:xfrm>
        </p:spPr>
        <p:txBody>
          <a:bodyPr/>
          <a:lstStyle/>
          <a:p>
            <a:r>
              <a:rPr lang="en-US" dirty="0" err="1"/>
              <a:t>Coleoptera</a:t>
            </a:r>
            <a:endParaRPr lang="en-US" dirty="0" smtClean="0"/>
          </a:p>
          <a:p>
            <a:r>
              <a:rPr lang="en-US" dirty="0" err="1" smtClean="0"/>
              <a:t>Holometabolous</a:t>
            </a:r>
            <a:endParaRPr lang="en-US" dirty="0" smtClean="0"/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7" descr="carabi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40386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alosoma-scrut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0300"/>
            <a:ext cx="42672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7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062 </a:t>
            </a:r>
            <a:r>
              <a:rPr lang="en-US" dirty="0" smtClean="0"/>
              <a:t>Harlequin </a:t>
            </a:r>
            <a:r>
              <a:rPr lang="en-US" dirty="0"/>
              <a:t>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125112" cy="1676400"/>
          </a:xfrm>
        </p:spPr>
        <p:txBody>
          <a:bodyPr/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335115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2362200" cy="322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063 </a:t>
            </a:r>
            <a:r>
              <a:rPr lang="en-US" dirty="0" smtClean="0"/>
              <a:t>Harvestman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5439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on-insect </a:t>
            </a:r>
          </a:p>
          <a:p>
            <a:r>
              <a:rPr lang="en-US" dirty="0" smtClean="0"/>
              <a:t>Variable (Beneficial and Pest)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32877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Spring</vt:lpstr>
      <vt:lpstr>055 German cockroach</vt:lpstr>
      <vt:lpstr>056 Giant water bug</vt:lpstr>
      <vt:lpstr>057 Banded winged grasshopper</vt:lpstr>
      <vt:lpstr>058 Gray hairstreak </vt:lpstr>
      <vt:lpstr>059 Green June beetle</vt:lpstr>
      <vt:lpstr>060 Green lace wing</vt:lpstr>
      <vt:lpstr>061 Ground beetle</vt:lpstr>
      <vt:lpstr>062 Harlequin bug</vt:lpstr>
      <vt:lpstr>063 Harvestman</vt:lpstr>
      <vt:lpstr>064 Hellgrammite</vt:lpstr>
      <vt:lpstr>065 Honey bee</vt:lpstr>
      <vt:lpstr>066 Horn fly</vt:lpstr>
      <vt:lpstr>067 Horntail wasp</vt:lpstr>
      <vt:lpstr>068 Horse fly</vt:lpstr>
      <vt:lpstr>069 House fly</vt:lpstr>
      <vt:lpstr>070 Ichneumon wasp</vt:lpstr>
      <vt:lpstr>071 Indian meal moth  </vt:lpstr>
      <vt:lpstr>072 Ironclad beetle</vt:lpstr>
      <vt:lpstr>073 Jerusalem cricket</vt:lpstr>
      <vt:lpstr>074 Jumping spider</vt:lpstr>
    </vt:vector>
  </TitlesOfParts>
  <Company>China Spring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055 German cockroach</dc:title>
  <dc:creator>Owner</dc:creator>
  <cp:lastModifiedBy>Owner</cp:lastModifiedBy>
  <cp:revision>1</cp:revision>
  <dcterms:created xsi:type="dcterms:W3CDTF">2013-03-28T01:00:37Z</dcterms:created>
  <dcterms:modified xsi:type="dcterms:W3CDTF">2013-03-28T01:01:34Z</dcterms:modified>
</cp:coreProperties>
</file>