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9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6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6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0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1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images/768x512/0013110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orestryimages.org/images/768x512/123616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095 </a:t>
            </a:r>
            <a:r>
              <a:rPr lang="en-US" dirty="0" smtClean="0"/>
              <a:t>Mud-dauber </a:t>
            </a:r>
            <a:r>
              <a:rPr lang="en-US" dirty="0"/>
              <a:t>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smtClean="0"/>
              <a:t>Hymenoptera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Variable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9" y="3581400"/>
            <a:ext cx="4040188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3581400"/>
            <a:ext cx="4362450" cy="29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104 </a:t>
            </a:r>
            <a:r>
              <a:rPr lang="en-US" dirty="0" smtClean="0"/>
              <a:t>Red </a:t>
            </a:r>
            <a:r>
              <a:rPr lang="en-US" dirty="0"/>
              <a:t>harvester 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231239"/>
          </a:xfrm>
        </p:spPr>
        <p:txBody>
          <a:bodyPr/>
          <a:lstStyle/>
          <a:p>
            <a:r>
              <a:rPr lang="en-US" dirty="0" smtClean="0"/>
              <a:t>Hymenoptera </a:t>
            </a:r>
          </a:p>
          <a:p>
            <a:r>
              <a:rPr lang="en-US" dirty="0" err="1" smtClean="0"/>
              <a:t>Holometablous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 descr="Harvester 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2" y="3240032"/>
            <a:ext cx="3795712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3810000"/>
            <a:ext cx="3733800" cy="26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105 </a:t>
            </a:r>
            <a:r>
              <a:rPr lang="en-US" dirty="0" smtClean="0"/>
              <a:t>Red </a:t>
            </a:r>
            <a:r>
              <a:rPr lang="en-US" dirty="0"/>
              <a:t>imported fire 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smtClean="0"/>
              <a:t>Hymenoptera </a:t>
            </a:r>
          </a:p>
          <a:p>
            <a:r>
              <a:rPr lang="en-US" dirty="0" err="1" smtClean="0"/>
              <a:t>Holometablous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70422"/>
            <a:ext cx="3751779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36985"/>
            <a:ext cx="28575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0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106 </a:t>
            </a:r>
            <a:r>
              <a:rPr lang="en-US" dirty="0" smtClean="0"/>
              <a:t>Rice Weevil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852737" cy="41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685174" cy="29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7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107 </a:t>
            </a:r>
            <a:r>
              <a:rPr lang="en-US" dirty="0" smtClean="0"/>
              <a:t>Robber </a:t>
            </a:r>
            <a:r>
              <a:rPr lang="en-US" dirty="0"/>
              <a:t>fly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592513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3345151"/>
            <a:ext cx="4724400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108 </a:t>
            </a:r>
            <a:r>
              <a:rPr lang="en-US" dirty="0" smtClean="0"/>
              <a:t>Rove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90925"/>
            <a:ext cx="4572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rove beetle, Staphylinidae: Nudobius lentus Gravenhor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52875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109 </a:t>
            </a:r>
            <a:r>
              <a:rPr lang="en-US" dirty="0" err="1"/>
              <a:t>S</a:t>
            </a:r>
            <a:r>
              <a:rPr lang="en-US" dirty="0" err="1" smtClean="0"/>
              <a:t>awtoothed</a:t>
            </a:r>
            <a:r>
              <a:rPr lang="en-US" dirty="0" smtClean="0"/>
              <a:t> </a:t>
            </a:r>
            <a:r>
              <a:rPr lang="en-US" dirty="0"/>
              <a:t>grain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057400"/>
            <a:ext cx="222925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953000" y="3352800"/>
            <a:ext cx="1981200" cy="538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3244631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Note Jagged Edged Thorax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46863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110 </a:t>
            </a:r>
            <a:r>
              <a:rPr lang="en-US" dirty="0" smtClean="0"/>
              <a:t>Scorpion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16839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on-insect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4233862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914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111 </a:t>
            </a:r>
            <a:r>
              <a:rPr lang="en-US" dirty="0" err="1" smtClean="0"/>
              <a:t>Scorpionfly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err="1" smtClean="0"/>
              <a:t>Mecoptera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/>
              <a:t>B</a:t>
            </a:r>
            <a:r>
              <a:rPr lang="en-US" dirty="0" smtClean="0"/>
              <a:t>eneficial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8" y="1295400"/>
            <a:ext cx="3333751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533775" cy="232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112 </a:t>
            </a:r>
            <a:r>
              <a:rPr lang="en-US" dirty="0" smtClean="0"/>
              <a:t>Silverfish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err="1" smtClean="0"/>
              <a:t>Thysanura</a:t>
            </a:r>
            <a:r>
              <a:rPr lang="en-US" dirty="0" smtClean="0"/>
              <a:t> 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 descr="flsi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2854"/>
            <a:ext cx="3933825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8315"/>
            <a:ext cx="4581525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113 </a:t>
            </a:r>
            <a:r>
              <a:rPr lang="en-US" dirty="0" smtClean="0"/>
              <a:t>Skipper </a:t>
            </a:r>
            <a:r>
              <a:rPr lang="en-US" dirty="0"/>
              <a:t>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Siphoning </a:t>
            </a:r>
          </a:p>
          <a:p>
            <a:r>
              <a:rPr lang="en-US" dirty="0" smtClean="0"/>
              <a:t>Variable (Pest and Beneficial)</a:t>
            </a:r>
            <a:endParaRPr lang="en-US" dirty="0"/>
          </a:p>
          <a:p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2862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17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Notice the Large Eyes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096 Oriental cockroach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02561"/>
            <a:ext cx="7125112" cy="2078839"/>
          </a:xfrm>
        </p:spPr>
        <p:txBody>
          <a:bodyPr/>
          <a:lstStyle/>
          <a:p>
            <a:r>
              <a:rPr lang="en-US" dirty="0" err="1" smtClean="0"/>
              <a:t>Blattodea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 descr="oriental cockroach, Blattidae: Blatta orientalis Linnae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657600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rien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95255"/>
            <a:ext cx="4116387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114 </a:t>
            </a:r>
            <a:r>
              <a:rPr lang="en-US" dirty="0" err="1" smtClean="0"/>
              <a:t>Snakefly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Neuroptera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572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80" y="1600200"/>
            <a:ext cx="418169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097 </a:t>
            </a:r>
            <a:r>
              <a:rPr lang="en-US" dirty="0" smtClean="0"/>
              <a:t>Painted </a:t>
            </a:r>
            <a:r>
              <a:rPr lang="en-US" dirty="0"/>
              <a:t>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Siphoning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94259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209925" cy="300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098 </a:t>
            </a:r>
            <a:r>
              <a:rPr lang="en-US" dirty="0" smtClean="0"/>
              <a:t>Paper </a:t>
            </a:r>
            <a:r>
              <a:rPr lang="en-US" dirty="0"/>
              <a:t>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smtClean="0"/>
              <a:t>Hymenoptera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Variable (Pest and Beneficial)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6034"/>
            <a:ext cx="3276600" cy="29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86" y="3656034"/>
            <a:ext cx="4363693" cy="29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099 </a:t>
            </a:r>
            <a:r>
              <a:rPr lang="en-US" dirty="0" err="1" smtClean="0"/>
              <a:t>Pillbug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25112" cy="1621639"/>
          </a:xfrm>
        </p:spPr>
        <p:txBody>
          <a:bodyPr/>
          <a:lstStyle/>
          <a:p>
            <a:r>
              <a:rPr lang="en-US" dirty="0" smtClean="0"/>
              <a:t>Non-insect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Variable (Pest and Beneficial)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7496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200400"/>
            <a:ext cx="381000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smtClean="0"/>
              <a:t>Praying </a:t>
            </a:r>
            <a:r>
              <a:rPr lang="en-US" dirty="0"/>
              <a:t>mantis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err="1" smtClean="0"/>
              <a:t>Mantodea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 descr="mantid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5720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olmant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9624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 Predaceous diving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657600"/>
            <a:ext cx="3556277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45007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4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102 </a:t>
            </a:r>
            <a:r>
              <a:rPr lang="en-US" dirty="0" smtClean="0"/>
              <a:t>Red </a:t>
            </a:r>
            <a:r>
              <a:rPr lang="en-US" dirty="0"/>
              <a:t>admiral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Siphoning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505200"/>
            <a:ext cx="4390433" cy="30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87" y="1828800"/>
            <a:ext cx="4163934" cy="27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103 </a:t>
            </a:r>
            <a:r>
              <a:rPr lang="en-US" dirty="0" smtClean="0"/>
              <a:t>Red </a:t>
            </a:r>
            <a:r>
              <a:rPr lang="en-US" dirty="0"/>
              <a:t>flour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026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8" y="3285682"/>
            <a:ext cx="4686300" cy="309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161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Spring</vt:lpstr>
      <vt:lpstr>095 Mud-dauber wasp</vt:lpstr>
      <vt:lpstr>096 Oriental cockroach</vt:lpstr>
      <vt:lpstr>097 Painted lady</vt:lpstr>
      <vt:lpstr>098 Paper wasp</vt:lpstr>
      <vt:lpstr>099 Pillbug</vt:lpstr>
      <vt:lpstr>100 Praying mantis</vt:lpstr>
      <vt:lpstr>101 Predaceous diving beetle</vt:lpstr>
      <vt:lpstr>102 Red admiral </vt:lpstr>
      <vt:lpstr>103 Red flour beetle</vt:lpstr>
      <vt:lpstr>104 Red harvester ant</vt:lpstr>
      <vt:lpstr>105 Red imported fire ant</vt:lpstr>
      <vt:lpstr>106 Rice Weevil</vt:lpstr>
      <vt:lpstr>107 Robber fly </vt:lpstr>
      <vt:lpstr>108 Rove beetle</vt:lpstr>
      <vt:lpstr>109 Sawtoothed grain beetle</vt:lpstr>
      <vt:lpstr>110 Scorpion</vt:lpstr>
      <vt:lpstr>111 Scorpionfly</vt:lpstr>
      <vt:lpstr>112 Silverfish</vt:lpstr>
      <vt:lpstr>113 Skipper butterfly</vt:lpstr>
      <vt:lpstr>114 Snakefly  </vt:lpstr>
    </vt:vector>
  </TitlesOfParts>
  <Company>China Spring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095 Mud-dauber wasp</dc:title>
  <dc:creator>Owner</dc:creator>
  <cp:lastModifiedBy>Owner</cp:lastModifiedBy>
  <cp:revision>1</cp:revision>
  <dcterms:created xsi:type="dcterms:W3CDTF">2013-03-28T01:04:43Z</dcterms:created>
  <dcterms:modified xsi:type="dcterms:W3CDTF">2013-03-28T01:17:18Z</dcterms:modified>
</cp:coreProperties>
</file>