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42"/>
  </p:notesMasterIdLst>
  <p:handoutMasterIdLst>
    <p:handoutMasterId r:id="rId43"/>
  </p:handoutMasterIdLst>
  <p:sldIdLst>
    <p:sldId id="256" r:id="rId8"/>
    <p:sldId id="257" r:id="rId9"/>
    <p:sldId id="258" r:id="rId10"/>
    <p:sldId id="389" r:id="rId11"/>
    <p:sldId id="397" r:id="rId12"/>
    <p:sldId id="261" r:id="rId13"/>
    <p:sldId id="262" r:id="rId14"/>
    <p:sldId id="263" r:id="rId15"/>
    <p:sldId id="264" r:id="rId16"/>
    <p:sldId id="308" r:id="rId17"/>
    <p:sldId id="311" r:id="rId18"/>
    <p:sldId id="390" r:id="rId19"/>
    <p:sldId id="398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9" r:id="rId38"/>
    <p:sldId id="290" r:id="rId39"/>
    <p:sldId id="309" r:id="rId40"/>
    <p:sldId id="310" r:id="rId41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EEA253-6487-4C7C-B9F5-9AB2EA1D20C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1C41FB-CE6F-489A-AD42-B7B8DD9F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3571C0-84DD-4F35-A7E4-FB560A9054FB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9" tIns="48329" rIns="96659" bIns="483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EF97B-B790-4CC1-8618-B45B85E0E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B6DD6-28A0-4250-9BAC-E67A2E8B26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15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E7E5B-F7F2-4957-B1E9-76A13DAACA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50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B1D5E-60B3-482F-B5F3-F022D1DEE4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30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0D6EC-32E7-4D1F-BB92-0A80FADB8E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806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46ABD-D1A7-4877-8E73-A5C90F7FF3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485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D9D56-BA97-4B62-A16B-FB1376E76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26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22431-E15B-42A1-8686-23D9FE23DF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1023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34E79-2CC9-4F67-BDA4-484B20E57B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62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A3D7E-D5A5-4666-A3DF-1EF6CD413B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3725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FE57A-DE90-4870-A5A4-2AC88A3592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8248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A3988-67D5-4F74-BDE8-A2DD89231E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2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E4F5C-05A0-4370-BB16-6E6E132520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77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7A07-4E47-47B5-9A1A-A8FAA448CD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75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631-3D7F-4FE4-BEBB-46E2576C06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907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974BB-F9BA-4D53-9191-DA83977912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761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C98C5-D21B-4BED-9F87-FCEF4D7AA2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060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10133-1957-41C0-9A7D-DA7F5BC43C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32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52B67-98AE-403F-8D25-80204CF109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879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63ED7-15F8-430D-802A-9C7B83140C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0614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1F3AD-8731-41A1-ACC4-EA2998F3A8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68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9372A-9F25-44EB-840D-EB99823247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181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E72F3-F2DA-483F-8711-B2C4FBF5A6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908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91DA3-B061-4BB0-9419-F7E2E62092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1283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89C5D-344A-4D3A-88E2-FF314364F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4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5E9FE-0041-43F7-AB12-4462C695FE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3949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F4718-003B-4453-B21F-BDF0269326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3660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C81A1-2BC1-45BE-8C7D-695A8E0572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495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A3B47-28B7-4F4A-8F9A-F18B7C9136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49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72499D-7011-437D-9524-9106FA47DF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63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1DF69-6C0E-4B91-B9D6-2E63FB28A0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76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484D4-1AF6-427D-8F3B-5E4D24E84C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67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76C17-9B72-4AB2-9FC6-4085F9FED2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77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99E91-25F7-4C55-89F8-0F0E2024D2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67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47F56-A77D-482D-BB9B-B0C8B483CA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15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D9F4-C001-423B-A8FE-4024CFB5CB87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F344-868E-409C-9C2A-56360CA6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9E6D-27ED-4D58-9B5B-C7992F965AD5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A258-9602-46D6-B618-C632D000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A482-78C1-4A32-A1C2-543BB1634CE7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42AA-0E35-49F8-BAE0-1B6B024A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13AE-CFDF-4A40-814C-F7C56B7F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BB6C-2DD9-463F-9BF4-C41A621FA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0DE5-A543-41C4-B372-735B47F9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706D-6E07-4B04-A85A-1F6275A54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0B46-CD9B-4463-B0AB-28FCAC53C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3692-4C60-456D-B36B-91772A07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8E20-B833-4F6C-8BB1-D747AEA9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3248-D3E5-45FC-8CC8-DA0C4242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 marL="1033463" indent="-174625">
              <a:defRPr/>
            </a:lvl1pPr>
            <a:lvl2pPr marL="1262063" indent="0">
              <a:defRPr/>
            </a:lvl2pPr>
            <a:lvl3pPr marL="1600200" indent="0">
              <a:defRPr/>
            </a:lvl3pPr>
            <a:lvl4pPr marL="2001838" indent="-53975">
              <a:defRPr/>
            </a:lvl4pPr>
            <a:lvl5pPr marL="2286000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7BF5-31DD-42C3-B9DA-27F2C7F2A522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2424-F566-43BC-8EBC-DB74FD392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3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5802-81EA-42EA-BF46-314A15CB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6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043-7FE8-4183-81A0-98B6AFDF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6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10B7-D581-4B6F-A5F1-46F05EF7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42AC-B272-44AA-ADC0-A0C8BC66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343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C5AF-3C92-4FDF-BA20-910E09E8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4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770A-0813-42A1-A00C-323433AE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AD8B-04B0-4419-A2B2-54A59D11D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B50F-22F1-45F2-97DC-44F119A2B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8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373A-62BC-4E3B-8349-08FA35A34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9E6C-AA53-4CF5-A27E-AB92B0DC3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D1A0-91C4-410F-8F86-09D0E36C3D59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6906-553A-4ED8-8A2C-5D31C8BC4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2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A2F6-DEE3-487F-AE81-6D818061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1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ECCC-7D3C-4957-94DD-ECFF845C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8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7CF1-3B3A-48D0-82A1-BBEA53C7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1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32A0-31EA-4665-96E8-830C821C0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61B2-F671-48B7-933F-F403BE108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1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343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6894-5F08-4CAD-AAA9-4FF92569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9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642B-2018-4436-B971-BADA40FC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6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4ECA-F63E-43A4-A2C2-57B3A9CA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3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BD86-7662-4C9F-8E13-E3A8D6E61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6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A1F9-ACB5-4BA6-97D1-C70A427F9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34BE-1016-40DE-A097-EC46E78DD8E2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47E2-02AF-49DF-847B-162FD2966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8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6B3C-E13E-4286-89A6-39E96067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FCA3-33BA-4203-8B07-2F0F91AC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0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4331-FB21-4274-9EA0-50CEA81E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0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B0BE-C9A3-4411-B520-43DBEFDD0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6ABE-5213-4E50-880D-62CEC546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5610-5A83-479E-95D3-5C0B22BC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1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989C-BD9C-48BC-A2C9-8E6C8110C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3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6601-BF20-4903-B387-A49AC5E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8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440B-7DB7-4C21-B02A-13DF17D6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B35E-F075-4457-A674-425C4E17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679D-371F-4C1B-92DF-5619268BE169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7FEB-62F4-46A6-ABF7-639C8872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6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E926-A809-40F8-A35E-35BCD3B8F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89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FFDA-DBC4-41A1-9A03-D3FCB1D7D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48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7049-26DE-4268-B2A7-6123625AC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6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D77F-02D3-4C40-87B0-478CC696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6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4572-20BA-4720-9DFA-12E8E7DA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A842-71BD-45DC-8964-C5F35A09B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7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0D14-D35C-4862-941C-74047E3C9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7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C23B-A74D-4476-A1BB-9C821C8A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8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B670-AF4D-4A21-B6EC-22F837F1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1EBB-2902-4FE1-BEC0-2BF1AEF2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7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4612-03EB-461A-888C-33BE60EB2410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B5F0-DB98-4FA7-91AC-DE2415CC2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0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631C-F3F3-4E2F-8662-5C400B302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6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2318-F396-4E76-9844-F915A6B0A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49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7291-D7F1-457C-952A-034440A8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8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E329-5668-409C-8C10-252C777E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8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8428-24F9-4AF3-A3FD-2A7DA25BA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9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F7AC-9519-4BF9-A9D4-AD416AE9F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5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EDC5-AAB0-4D66-B1C9-EE06C345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9D8B-A17E-4BBB-92A0-78CA075D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0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2057-080C-4741-A5BC-F61080AE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03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A408-0495-4D04-922E-217868C74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1237-1E40-4614-801A-7D7815619B8F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CBA4-48EA-4D06-A069-17D4010C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3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639D-5D9F-4B5E-A403-D332FD8E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4614-74E4-40DB-9EF4-7B44515CB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32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A39E-2743-4555-A72B-C184E4B2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6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3BE4-1ED5-416F-80DB-8B6762FD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7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7965-15FA-4A69-ADC8-E081507C7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9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A779-38E5-4756-89DD-FC84A8A9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7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3B39-089E-4F32-9C9F-33774B6F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6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6CA0-5173-4D41-90A3-057F94292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51DD-674E-4A74-A917-08E26676BCD2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4BE3-E3FF-43EF-8C43-87D8118E1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E726-7AEE-4C45-B323-639969826EE2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C2D2-9C5B-43EE-A628-930EFE02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ue and offwhit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85B02-2383-4F42-8B80-ED85C8864DF5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6A92D-7EB4-44B1-916D-ABD70F9D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355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orang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19600" y="1600200"/>
            <a:ext cx="426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DB3F5-1EF2-45CB-955C-0DB0404C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46196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68425" indent="-104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107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60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ed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D6700-48A1-474C-A5E4-4D3A9987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343400" y="16002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107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7208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lu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0" y="14478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7B52B-3169-4466-9782-1179DDCE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84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green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1447800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DD6BF-DFDF-4A0C-B291-8C3D8F002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urpl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1447800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EB1A5-A803-4826-9617-D658AA2BD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yellow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0" y="14478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B1D7A-4DE7-482A-A21A-743D18C1B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3716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9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7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1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5" Type="http://schemas.openxmlformats.org/officeDocument/2006/relationships/image" Target="../media/image6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9220" name="Picture 3" descr="Flower Identification 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6D3D8-A76C-4916-B01B-5CD496F6BD67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9222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Liatris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Liatris spicata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North America, Mexico and the Bahamas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shades of purple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A63F4-8910-4801-A5FE-09B2E058E89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8437" name="Picture 4" descr="liatr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243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liatris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2438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Hyacinth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5720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 err="1"/>
              <a:t>Hyacinthus</a:t>
            </a:r>
            <a:r>
              <a:rPr lang="en-US" i="1" dirty="0"/>
              <a:t> </a:t>
            </a:r>
            <a:r>
              <a:rPr lang="en-US" i="1" dirty="0" err="1"/>
              <a:t>orientalis</a:t>
            </a:r>
            <a:r>
              <a:rPr lang="en-US" i="1" dirty="0"/>
              <a:t> </a:t>
            </a:r>
            <a:r>
              <a:rPr lang="en-US" dirty="0"/>
              <a:t>cv.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/>
              <a:t>southwestern Asia, central and southern Turkey, northwestern Syria, Lebanon and northern Israel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/>
              <a:t>purple, orange, pink, white and red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85ADC-2E5F-40B0-B3D4-6124C65A8A6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9461" name="Picture 4" descr="hyacint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06850"/>
            <a:ext cx="1828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hyacinth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652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7543800" y="127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19465" name="Picture 5" descr="1 cop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484" name="Picture 3" descr="Flower Identification 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FE7A3ADC-695C-41AA-ACFD-A85D8554A4E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486" name="Picture 5" descr="1 copy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38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7543800" y="2698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20488" name="Picture 7" descr="NEW_CEV 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Mass Flowers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Are usually single stem with large rounded heads used inside or along the arrangement to fill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9AAA-01CB-4499-8D08-703C81030B6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1509" name="Picture 4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Cockscomb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Celosia argentea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tropics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crimson, maroon and purple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13A62-0DFC-48AB-AE6B-4A026826531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2533" name="Picture 8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cockscomb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3308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ockscomb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2667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Peony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343400" y="14478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Paeonia</a:t>
            </a:r>
            <a:r>
              <a:rPr lang="en-US" altLang="en-US" smtClean="0"/>
              <a:t> cv.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Asia, southern Europe and western North America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pink, purple and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A04AB-82F0-45EB-97E7-DB556A8E7CB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3557" name="Picture 4" descr="peon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3182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peony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Daffodil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Narcissus pseudonarcissus </a:t>
            </a:r>
            <a:r>
              <a:rPr lang="en-US" altLang="en-US" smtClean="0"/>
              <a:t>cv.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Europe, North Africa and Asia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yellow and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CF348-D2EC-49A1-BB1E-7DDB42C4DD3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4581" name="Picture 4" descr="daffodi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914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daffodil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524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Shasta Daisy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Leucanthemum </a:t>
            </a:r>
            <a:r>
              <a:rPr lang="en-US" altLang="en-US" smtClean="0"/>
              <a:t>x</a:t>
            </a:r>
            <a:r>
              <a:rPr lang="en-US" altLang="en-US" i="1" smtClean="0"/>
              <a:t> superbum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California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0B302-8612-45ED-8E6D-6DA1E55FFE9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5605" name="Picture 4" descr="shasta dais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1336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shasta daisy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46" y="1361308"/>
            <a:ext cx="2667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French (Florist’s) Hydrangea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Hydrangea macrophylla </a:t>
            </a:r>
            <a:r>
              <a:rPr lang="en-US" altLang="en-US" smtClean="0"/>
              <a:t>cv.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Japan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blue, purple, pink, salmon and white</a:t>
            </a:r>
            <a:r>
              <a:rPr lang="en-US" altLang="en-US" b="1" smtClean="0"/>
              <a:t>	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3E839-9C1D-4ADA-9342-9CED5EA6085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6629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french florist hydrangea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2514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french florist hydrange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447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Garden Canna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Canna </a:t>
            </a:r>
            <a:r>
              <a:rPr lang="en-US" altLang="en-US" smtClean="0"/>
              <a:t>x</a:t>
            </a:r>
            <a:r>
              <a:rPr lang="en-US" altLang="en-US" i="1" smtClean="0"/>
              <a:t> generalis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Argentina and southern United States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orange, pink,                              yellow and red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9F2E5-E8C6-42A0-95FB-C2180BBBD6D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7653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anna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2617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cann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752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identify flowers and other floral materials.</a:t>
            </a:r>
          </a:p>
          <a:p>
            <a:pPr eaLnBrk="1" hangingPunct="1"/>
            <a:r>
              <a:rPr lang="en-US" altLang="en-US" smtClean="0"/>
              <a:t>To discover the botanical and common names of flowers and other floral materials.</a:t>
            </a:r>
          </a:p>
          <a:p>
            <a:pPr eaLnBrk="1" hangingPunct="1"/>
            <a:r>
              <a:rPr lang="en-US" altLang="en-US" smtClean="0"/>
              <a:t>To analyze flower characteristics.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4FF06-54DB-4ABE-838A-FD55A8CD0CC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5" name="Picture 4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Camellia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Camellia japonica</a:t>
            </a:r>
          </a:p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/>
              <a:t>Origin: </a:t>
            </a:r>
            <a:r>
              <a:rPr lang="en-US" altLang="en-US" smtClean="0"/>
              <a:t>Japan, Korea and China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red and pink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7C2A-B326-4EFC-91C3-9E1C1A8B2BF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8677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amellia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284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7543800" y="457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Click to return to Mass</a:t>
            </a:r>
          </a:p>
        </p:txBody>
      </p:sp>
      <p:pic>
        <p:nvPicPr>
          <p:cNvPr id="28680" name="Picture 4" descr="camell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Gardenia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/>
              <a:t>Gardenia </a:t>
            </a:r>
            <a:r>
              <a:rPr lang="en-US" i="1" dirty="0" smtClean="0"/>
              <a:t>	       </a:t>
            </a:r>
            <a:r>
              <a:rPr lang="en-US" i="1" dirty="0" err="1" smtClean="0"/>
              <a:t>jasminoides</a:t>
            </a:r>
            <a:r>
              <a:rPr lang="en-US" i="1" dirty="0" smtClean="0"/>
              <a:t> </a:t>
            </a:r>
            <a:r>
              <a:rPr lang="en-US" dirty="0"/>
              <a:t>‘</a:t>
            </a:r>
            <a:r>
              <a:rPr lang="en-US" dirty="0" err="1"/>
              <a:t>Fortuniana</a:t>
            </a:r>
            <a:r>
              <a:rPr lang="en-US" dirty="0"/>
              <a:t>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/>
              <a:t>tropical and </a:t>
            </a:r>
            <a:r>
              <a:rPr lang="en-US" dirty="0" smtClean="0"/>
              <a:t>subtropical </a:t>
            </a:r>
            <a:r>
              <a:rPr lang="en-US" dirty="0"/>
              <a:t>regions of Africa, </a:t>
            </a:r>
            <a:r>
              <a:rPr lang="en-US" dirty="0" smtClean="0"/>
              <a:t>southeast </a:t>
            </a:r>
            <a:r>
              <a:rPr lang="en-US" dirty="0"/>
              <a:t>Asia, </a:t>
            </a:r>
            <a:r>
              <a:rPr lang="en-US" dirty="0" smtClean="0"/>
              <a:t>Australia and </a:t>
            </a:r>
            <a:r>
              <a:rPr lang="en-US" dirty="0"/>
              <a:t>Oceania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/>
              <a:t>white and cream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3CC8D-780F-4320-BCF2-BB721EF3281F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9701" name="Picture 4" descr="garden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1143000"/>
            <a:ext cx="3373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gardeni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1905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Hybrid Tea Rose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Rosa hybrid </a:t>
            </a:r>
            <a:r>
              <a:rPr lang="en-US" altLang="en-US" smtClean="0"/>
              <a:t>cv., Class Hybrid Tea cv.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France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red, pink, yellow, orange and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B9DFB-6579-46D4-91CC-44CF5BA8837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25" name="Picture 4" descr="hybrid tea ro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878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hybrid tea rose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2972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/>
              <a:t>Dianthus </a:t>
            </a:r>
            <a:r>
              <a:rPr lang="en-US" i="1" dirty="0" err="1"/>
              <a:t>caryophyllus</a:t>
            </a:r>
            <a:r>
              <a:rPr lang="en-US" i="1" dirty="0"/>
              <a:t> </a:t>
            </a:r>
            <a:r>
              <a:rPr lang="en-US" dirty="0"/>
              <a:t>cv.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 smtClean="0"/>
              <a:t>Mediterranean </a:t>
            </a:r>
            <a:r>
              <a:rPr lang="en-US" dirty="0"/>
              <a:t>region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 smtClean="0"/>
              <a:t>white</a:t>
            </a:r>
            <a:r>
              <a:rPr lang="en-US" dirty="0"/>
              <a:t>, pink, salmon, red, yellow, violet and shades in between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DEF00-F839-4DB9-B295-BCD06E4136DA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1749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carnation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carna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20288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Transvaal Daisy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Gerbera jamesonii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South America, Africa and Asia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white, cream, yellow, salmon, pink, orange and red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8B076-23DD-42D8-AFE2-13DA7C6B25AE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2773" name="Picture 4" descr="transvaal dais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317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transvaal daisy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Marguerite Daisy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 err="1"/>
              <a:t>Argyranthemum</a:t>
            </a:r>
            <a:r>
              <a:rPr lang="en-US" i="1" dirty="0"/>
              <a:t> </a:t>
            </a:r>
            <a:r>
              <a:rPr lang="en-US" i="1" dirty="0" err="1"/>
              <a:t>frutescens</a:t>
            </a:r>
            <a:endParaRPr lang="en-US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 smtClean="0"/>
              <a:t>Canary </a:t>
            </a:r>
            <a:r>
              <a:rPr lang="en-US" dirty="0"/>
              <a:t>Islands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 smtClean="0"/>
              <a:t>white </a:t>
            </a:r>
            <a:r>
              <a:rPr lang="en-US" dirty="0"/>
              <a:t>and </a:t>
            </a:r>
            <a:r>
              <a:rPr lang="en-US" dirty="0" smtClean="0"/>
              <a:t>yellow,                       white blossoms occasionally, commercially </a:t>
            </a:r>
            <a:r>
              <a:rPr lang="en-US" dirty="0"/>
              <a:t>tinted pink </a:t>
            </a:r>
            <a:r>
              <a:rPr lang="en-US" dirty="0" smtClean="0"/>
              <a:t>or </a:t>
            </a:r>
            <a:r>
              <a:rPr lang="en-US" dirty="0"/>
              <a:t>blue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3C336-D8D7-4B1B-AF56-0909BC49407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3797" name="Picture 6" descr="marguerite daisy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8194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arguerite daisy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1295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Florist’s Chrysanthemum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 smtClean="0"/>
              <a:t>Chrysanthemum </a:t>
            </a:r>
            <a:r>
              <a:rPr lang="en-US" i="1" dirty="0"/>
              <a:t>x </a:t>
            </a:r>
            <a:r>
              <a:rPr lang="en-US" i="1" dirty="0" err="1"/>
              <a:t>moriflium</a:t>
            </a:r>
            <a:r>
              <a:rPr lang="en-US" i="1" dirty="0"/>
              <a:t> </a:t>
            </a:r>
            <a:r>
              <a:rPr lang="en-US" dirty="0"/>
              <a:t>cv.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/>
              <a:t>Asia and northeastern Europe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/>
              <a:t>white, gold, </a:t>
            </a:r>
            <a:r>
              <a:rPr lang="en-US" dirty="0" smtClean="0"/>
              <a:t>yellow, shades </a:t>
            </a:r>
            <a:r>
              <a:rPr lang="en-US" dirty="0"/>
              <a:t>of pink, lavender, </a:t>
            </a:r>
            <a:r>
              <a:rPr lang="en-US" dirty="0" smtClean="0"/>
              <a:t>                    bronze </a:t>
            </a:r>
            <a:r>
              <a:rPr lang="en-US" dirty="0"/>
              <a:t>and red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500CC-4EE6-45A4-8B4B-DD84B0935A84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4821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florist chrysanthemum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 descr="florist chrysanthemu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1838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Marigold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Tagetes species </a:t>
            </a:r>
            <a:r>
              <a:rPr lang="en-US" altLang="en-US" smtClean="0"/>
              <a:t>cv.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North and South America 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yellow and orange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E7DD8-A097-4F8F-8F39-36EBEE0E7C8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5845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marigold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2921"/>
            <a:ext cx="3148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marigol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2236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Zinnia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</a:t>
            </a:r>
            <a:r>
              <a:rPr lang="en-US" altLang="en-US" smtClean="0"/>
              <a:t> </a:t>
            </a:r>
            <a:r>
              <a:rPr lang="en-US" altLang="en-US" i="1" smtClean="0"/>
              <a:t>Zinnia elegans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southwest United States, South America and Mexico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all colors except blue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38384-5A1A-499D-A980-A235CB59C51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6869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zinnia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298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zinn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95738"/>
            <a:ext cx="15240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China Aster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Callistephus chinensis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China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white, red, pink, lavender and violet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A33F-7D51-4AF9-AC00-C06510E2BA6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7893" name="Picture 4" descr="china as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china aster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22352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Menu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Line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 Mass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 Form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Filler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		 Foliage &amp; Greenery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Potted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pPr>
              <a:defRPr/>
            </a:pPr>
            <a:fld id="{6670CA91-7D16-4309-95B4-38038D8D071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269" name="Picture 4" descr="1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1 copy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32038"/>
            <a:ext cx="3349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1 copy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41638"/>
            <a:ext cx="3349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1 copy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1 copy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84638"/>
            <a:ext cx="3349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1 copy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 descr="NEW_CEV 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Dutch Iris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Iris </a:t>
            </a:r>
            <a:r>
              <a:rPr lang="en-US" altLang="en-US" smtClean="0"/>
              <a:t>x</a:t>
            </a:r>
            <a:r>
              <a:rPr lang="en-US" altLang="en-US" i="1" smtClean="0"/>
              <a:t> xiphium</a:t>
            </a:r>
            <a:r>
              <a:rPr lang="en-US" altLang="en-US" smtClean="0"/>
              <a:t> cv.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Spain and Portugal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royal, yellow, white and purple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5126F-1D7E-4F2C-B54A-ADE3AFAB2410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8917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dutch iris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35" y="1287905"/>
            <a:ext cx="2987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 descr="dutch iri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14938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 err="1"/>
              <a:t>Tulipa</a:t>
            </a:r>
            <a:r>
              <a:rPr lang="en-US" dirty="0"/>
              <a:t> cv.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</a:t>
            </a:r>
            <a:r>
              <a:rPr lang="en-US" dirty="0" smtClean="0"/>
              <a:t> southern </a:t>
            </a:r>
            <a:r>
              <a:rPr lang="en-US" dirty="0"/>
              <a:t>Europe, </a:t>
            </a:r>
            <a:r>
              <a:rPr lang="en-US" dirty="0" smtClean="0"/>
              <a:t>north </a:t>
            </a:r>
            <a:r>
              <a:rPr lang="en-US" dirty="0"/>
              <a:t>Africa, </a:t>
            </a:r>
            <a:r>
              <a:rPr lang="en-US" dirty="0" smtClean="0"/>
              <a:t>Anatolia </a:t>
            </a:r>
            <a:r>
              <a:rPr lang="en-US" dirty="0"/>
              <a:t>and Iran </a:t>
            </a:r>
            <a:r>
              <a:rPr lang="en-US" dirty="0" smtClean="0"/>
              <a:t>to northwest </a:t>
            </a:r>
            <a:r>
              <a:rPr lang="en-US" dirty="0"/>
              <a:t>China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</a:t>
            </a:r>
            <a:r>
              <a:rPr lang="en-US" dirty="0" smtClean="0"/>
              <a:t> </a:t>
            </a:r>
            <a:r>
              <a:rPr lang="en-US" dirty="0"/>
              <a:t>red, yellow, pink, </a:t>
            </a:r>
            <a:r>
              <a:rPr lang="en-US" dirty="0" smtClean="0"/>
              <a:t>violet </a:t>
            </a:r>
            <a:r>
              <a:rPr lang="en-US" dirty="0"/>
              <a:t>and white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89DE0-61AB-4266-9315-48AAEFBCB16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9941" name="Picture 4" descr="tul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2362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tulip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32766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Freesia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Freesia </a:t>
            </a:r>
            <a:r>
              <a:rPr lang="en-US" altLang="en-US" smtClean="0"/>
              <a:t>x</a:t>
            </a:r>
            <a:r>
              <a:rPr lang="en-US" altLang="en-US" i="1" smtClean="0"/>
              <a:t> hybrida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Africa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white, orange, yellow, pink, red and violet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8282-3BC5-44BD-9FF5-677E4D473AF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65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freesia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2847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" descr="frees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9050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Shrimp Plant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Justicia brandegeana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Mexico, Guatemala, and Honduras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yellow, orange and red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86D02-E4EA-41B5-8F62-6F32357FA370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1989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shrimp plant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shrimp pla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19764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Flag (Bearded)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/>
              <a:t>Iris </a:t>
            </a:r>
            <a:r>
              <a:rPr lang="en-US" dirty="0"/>
              <a:t>x</a:t>
            </a:r>
            <a:r>
              <a:rPr lang="en-US" i="1" dirty="0"/>
              <a:t> </a:t>
            </a:r>
            <a:r>
              <a:rPr lang="en-US" i="1" dirty="0" err="1"/>
              <a:t>germanica</a:t>
            </a:r>
            <a:r>
              <a:rPr lang="en-US" i="1" dirty="0"/>
              <a:t> </a:t>
            </a:r>
            <a:r>
              <a:rPr lang="en-US" i="1" dirty="0" err="1"/>
              <a:t>florentina</a:t>
            </a:r>
            <a:r>
              <a:rPr lang="en-US" i="1" dirty="0"/>
              <a:t> </a:t>
            </a:r>
            <a:r>
              <a:rPr lang="en-US" dirty="0"/>
              <a:t>cv.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/>
              <a:t>Europe, the </a:t>
            </a:r>
            <a:r>
              <a:rPr lang="en-US" dirty="0" smtClean="0"/>
              <a:t>Middle East and </a:t>
            </a:r>
            <a:r>
              <a:rPr lang="en-US" dirty="0"/>
              <a:t>northern </a:t>
            </a:r>
            <a:r>
              <a:rPr lang="en-US" dirty="0" smtClean="0"/>
              <a:t>Africa</a:t>
            </a:r>
            <a:r>
              <a:rPr lang="en-US" dirty="0"/>
              <a:t>, Asia </a:t>
            </a:r>
            <a:r>
              <a:rPr lang="en-US" dirty="0" smtClean="0"/>
              <a:t>and </a:t>
            </a:r>
            <a:r>
              <a:rPr lang="en-US" dirty="0"/>
              <a:t>across North </a:t>
            </a:r>
            <a:r>
              <a:rPr lang="en-US" dirty="0" smtClean="0"/>
              <a:t>         America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/>
              <a:t>violet, blue, </a:t>
            </a:r>
            <a:r>
              <a:rPr lang="en-US" dirty="0" smtClean="0"/>
              <a:t>yellow and </a:t>
            </a:r>
            <a:r>
              <a:rPr lang="en-US" dirty="0"/>
              <a:t>white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E3101-236E-46FC-8306-20EA4E11279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3013" name="Picture 4" descr="flag ir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 descr="flag iris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21336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7543800" y="127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43017" name="Picture 5" descr="1 cop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2292" name="Picture 3" descr="Flower Identification 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pPr>
              <a:defRPr/>
            </a:pPr>
            <a:fld id="{7488E0CF-87DE-4F3C-8AAF-52FC842B13A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294" name="Picture 5" descr="1 copy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4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7543800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12296" name="Picture 7" descr="NEW_CEV 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Line Flowers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315200" cy="4525963"/>
          </a:xfrm>
        </p:spPr>
        <p:txBody>
          <a:bodyPr/>
          <a:lstStyle/>
          <a:p>
            <a:pPr marL="457200" indent="-228600" eaLnBrk="1" hangingPunct="1"/>
            <a:r>
              <a:rPr lang="en-US" altLang="en-US" smtClean="0"/>
              <a:t>Are used as primary flowers to establish the skeleton outline height or width of an arrangement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2D7E4-97CF-42B8-82F3-31BA31196D0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317" name="Picture 4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Garden Gladiolus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/>
              <a:t>Gladiolus x </a:t>
            </a:r>
            <a:r>
              <a:rPr lang="en-US" i="1" dirty="0" err="1"/>
              <a:t>hortulanus</a:t>
            </a:r>
            <a:r>
              <a:rPr lang="en-US" i="1" dirty="0"/>
              <a:t> </a:t>
            </a:r>
            <a:r>
              <a:rPr lang="en-US" dirty="0" smtClean="0"/>
              <a:t>cv.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 smtClean="0"/>
              <a:t>Africa </a:t>
            </a:r>
          </a:p>
          <a:p>
            <a:pPr marL="692150" indent="-2349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/>
              <a:t>white, pink, salmon, yellow, orange, red, green and violet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A89D4-6462-4434-A074-05FC79066AC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341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garden gladiolus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21336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garden gladiolu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1168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Snapdragon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4724400" cy="5029200"/>
          </a:xfrm>
        </p:spPr>
        <p:txBody>
          <a:bodyPr rtlCol="0">
            <a:normAutofit fontScale="92500"/>
          </a:bodyPr>
          <a:lstStyle/>
          <a:p>
            <a:pPr marL="1028700" indent="-1698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/>
              <a:t>Antirrhinum </a:t>
            </a:r>
            <a:r>
              <a:rPr lang="en-US" i="1" dirty="0" err="1"/>
              <a:t>majus</a:t>
            </a:r>
            <a:r>
              <a:rPr lang="en-US" i="1" dirty="0"/>
              <a:t> </a:t>
            </a:r>
            <a:r>
              <a:rPr lang="en-US" dirty="0"/>
              <a:t>cv.</a:t>
            </a:r>
          </a:p>
          <a:p>
            <a:pPr marL="1028700" indent="-1698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 smtClean="0"/>
              <a:t>Mediterranean </a:t>
            </a:r>
            <a:r>
              <a:rPr lang="en-US" dirty="0"/>
              <a:t>region and Iberian </a:t>
            </a:r>
            <a:r>
              <a:rPr lang="en-US" dirty="0" smtClean="0"/>
              <a:t>Peninsula</a:t>
            </a:r>
            <a:endParaRPr lang="en-US" dirty="0"/>
          </a:p>
          <a:p>
            <a:pPr marL="1028700" indent="-1698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</a:t>
            </a:r>
            <a:r>
              <a:rPr lang="en-US" dirty="0" smtClean="0"/>
              <a:t> commonly </a:t>
            </a:r>
            <a:r>
              <a:rPr lang="en-US" dirty="0"/>
              <a:t>yellow, pink and white; occasionally dark pink, red, bronze or lavender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1E808-0ABD-4E3E-8C17-71F25EF49D6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365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napdrago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3375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snapdrag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1752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Flowering Stock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Matthiola incana </a:t>
            </a:r>
            <a:r>
              <a:rPr lang="en-US" altLang="en-US" smtClean="0"/>
              <a:t>cv.</a:t>
            </a:r>
            <a:r>
              <a:rPr lang="en-US" altLang="en-US" i="1" smtClean="0"/>
              <a:t>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North America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white, red, lavender and yellow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5338A-B0F9-4315-AB22-136418AB008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389" name="Picture 4" descr="flowering sto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130333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flowering stock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3276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Tuberose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Polianthes tuberosa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Mexico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B0A13-A2DA-4051-92C0-0C3FBD8F438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7413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berose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tuberos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593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able of Contents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389&quot;/&gt;&lt;/object&gt;&lt;object type=&quot;3&quot; unique_id=&quot;10008&quot;&gt;&lt;property id=&quot;20148&quot; value=&quot;5&quot;/&gt;&lt;property id=&quot;20300&quot; value=&quot;Slide 5 - &amp;quot;Line Flowers&amp;quot;&quot;/&gt;&lt;property id=&quot;20307&quot; value=&quot;397&quot;/&gt;&lt;/object&gt;&lt;object type=&quot;3&quot; unique_id=&quot;10009&quot;&gt;&lt;property id=&quot;20148&quot; value=&quot;5&quot;/&gt;&lt;property id=&quot;20300&quot; value=&quot;Slide 6 - &amp;quot;Garden Gladiolu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Snapdragon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Flowering Stock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Tuberose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Liatris&amp;quot;&quot;/&gt;&lt;property id=&quot;20307&quot; value=&quot;308&quot;/&gt;&lt;/object&gt;&lt;object type=&quot;3&quot; unique_id=&quot;10014&quot;&gt;&lt;property id=&quot;20148&quot; value=&quot;5&quot;/&gt;&lt;property id=&quot;20300&quot; value=&quot;Slide 11 - &amp;quot;Hyacinth&amp;quot;&quot;/&gt;&lt;property id=&quot;20307&quot; value=&quot;311&quot;/&gt;&lt;/object&gt;&lt;object type=&quot;3&quot; unique_id=&quot;10015&quot;&gt;&lt;property id=&quot;20148&quot; value=&quot;5&quot;/&gt;&lt;property id=&quot;20300&quot; value=&quot;Slide 12 - &amp;quot;Cattail&amp;quot;&quot;/&gt;&lt;property id=&quot;20307&quot; value=&quot;406&quot;/&gt;&lt;/object&gt;&lt;object type=&quot;3&quot; unique_id=&quot;10016&quot;&gt;&lt;property id=&quot;20148&quot; value=&quot;5&quot;/&gt;&lt;property id=&quot;20300&quot; value=&quot;Slide 13 - &amp;quot;Delphinium &amp;quot;&quot;/&gt;&lt;property id=&quot;20307&quot; value=&quot;407&quot;/&gt;&lt;/object&gt;&lt;object type=&quot;3&quot; unique_id=&quot;10017&quot;&gt;&lt;property id=&quot;20148&quot; value=&quot;5&quot;/&gt;&lt;property id=&quot;20300&quot; value=&quot;Slide 14 - &amp;quot;Larkspur&amp;quot;&quot;/&gt;&lt;property id=&quot;20307&quot; value=&quot;408&quot;/&gt;&lt;/object&gt;&lt;object type=&quot;3&quot; unique_id=&quot;10018&quot;&gt;&lt;property id=&quot;20148&quot; value=&quot;5&quot;/&gt;&lt;property id=&quot;20300&quot; value=&quot;Slide 15&quot;/&gt;&lt;property id=&quot;20307&quot; value=&quot;390&quot;/&gt;&lt;/object&gt;&lt;object type=&quot;3&quot; unique_id=&quot;10019&quot;&gt;&lt;property id=&quot;20148&quot; value=&quot;5&quot;/&gt;&lt;property id=&quot;20300&quot; value=&quot;Slide 16 - &amp;quot;Mass Flowers&amp;quot;&quot;/&gt;&lt;property id=&quot;20307&quot; value=&quot;398&quot;/&gt;&lt;/object&gt;&lt;object type=&quot;3&quot; unique_id=&quot;10020&quot;&gt;&lt;property id=&quot;20148&quot; value=&quot;5&quot;/&gt;&lt;property id=&quot;20300&quot; value=&quot;Slide 17 - &amp;quot;Cockscomb&amp;quot;&quot;/&gt;&lt;property id=&quot;20307&quot; value=&quot;266&quot;/&gt;&lt;/object&gt;&lt;object type=&quot;3&quot; unique_id=&quot;10021&quot;&gt;&lt;property id=&quot;20148&quot; value=&quot;5&quot;/&gt;&lt;property id=&quot;20300&quot; value=&quot;Slide 18 - &amp;quot;Peony&amp;quot;&quot;/&gt;&lt;property id=&quot;20307&quot; value=&quot;267&quot;/&gt;&lt;/object&gt;&lt;object type=&quot;3&quot; unique_id=&quot;10022&quot;&gt;&lt;property id=&quot;20148&quot; value=&quot;5&quot;/&gt;&lt;property id=&quot;20300&quot; value=&quot;Slide 19 - &amp;quot;Daffodil&amp;quot;&quot;/&gt;&lt;property id=&quot;20307&quot; value=&quot;268&quot;/&gt;&lt;/object&gt;&lt;object type=&quot;3&quot; unique_id=&quot;10023&quot;&gt;&lt;property id=&quot;20148&quot; value=&quot;5&quot;/&gt;&lt;property id=&quot;20300&quot; value=&quot;Slide 20 - &amp;quot;Shasta Daisy&amp;quot;&quot;/&gt;&lt;property id=&quot;20307&quot; value=&quot;269&quot;/&gt;&lt;/object&gt;&lt;object type=&quot;3&quot; unique_id=&quot;10024&quot;&gt;&lt;property id=&quot;20148&quot; value=&quot;5&quot;/&gt;&lt;property id=&quot;20300&quot; value=&quot;Slide 21 - &amp;quot;French (Florist’s) Hydrangea&amp;quot;&quot;/&gt;&lt;property id=&quot;20307&quot; value=&quot;270&quot;/&gt;&lt;/object&gt;&lt;object type=&quot;3&quot; unique_id=&quot;10025&quot;&gt;&lt;property id=&quot;20148&quot; value=&quot;5&quot;/&gt;&lt;property id=&quot;20300&quot; value=&quot;Slide 22 - &amp;quot;Common Garden Canna&amp;quot;&quot;/&gt;&lt;property id=&quot;20307&quot; value=&quot;271&quot;/&gt;&lt;/object&gt;&lt;object type=&quot;3&quot; unique_id=&quot;10026&quot;&gt;&lt;property id=&quot;20148&quot; value=&quot;5&quot;/&gt;&lt;property id=&quot;20300&quot; value=&quot;Slide 23 - &amp;quot;Common Camellia&amp;quot;&quot;/&gt;&lt;property id=&quot;20307&quot; value=&quot;272&quot;/&gt;&lt;/object&gt;&lt;object type=&quot;3&quot; unique_id=&quot;10027&quot;&gt;&lt;property id=&quot;20148&quot; value=&quot;5&quot;/&gt;&lt;property id=&quot;20300&quot; value=&quot;Slide 24 - &amp;quot;Gardenia&amp;quot;&quot;/&gt;&lt;property id=&quot;20307&quot; value=&quot;273&quot;/&gt;&lt;/object&gt;&lt;object type=&quot;3&quot; unique_id=&quot;10028&quot;&gt;&lt;property id=&quot;20148&quot; value=&quot;5&quot;/&gt;&lt;property id=&quot;20300&quot; value=&quot;Slide 25 - &amp;quot;Hybrid Tea Rose&amp;quot;&quot;/&gt;&lt;property id=&quot;20307&quot; value=&quot;274&quot;/&gt;&lt;/object&gt;&lt;object type=&quot;3&quot; unique_id=&quot;10029&quot;&gt;&lt;property id=&quot;20148&quot; value=&quot;5&quot;/&gt;&lt;property id=&quot;20300&quot; value=&quot;Slide 26 - &amp;quot;Carnation&amp;quot;&quot;/&gt;&lt;property id=&quot;20307&quot; value=&quot;275&quot;/&gt;&lt;/object&gt;&lt;object type=&quot;3&quot; unique_id=&quot;10030&quot;&gt;&lt;property id=&quot;20148&quot; value=&quot;5&quot;/&gt;&lt;property id=&quot;20300&quot; value=&quot;Slide 27 - &amp;quot;Transvaal Daisy&amp;quot;&quot;/&gt;&lt;property id=&quot;20307&quot; value=&quot;276&quot;/&gt;&lt;/object&gt;&lt;object type=&quot;3&quot; unique_id=&quot;10031&quot;&gt;&lt;property id=&quot;20148&quot; value=&quot;5&quot;/&gt;&lt;property id=&quot;20300&quot; value=&quot;Slide 28 - &amp;quot;Marguerite Daisy&amp;quot;&quot;/&gt;&lt;property id=&quot;20307&quot; value=&quot;277&quot;/&gt;&lt;/object&gt;&lt;object type=&quot;3&quot; unique_id=&quot;10032&quot;&gt;&lt;property id=&quot;20148&quot; value=&quot;5&quot;/&gt;&lt;property id=&quot;20300&quot; value=&quot;Slide 29 - &amp;quot;Florist’s Chrysanthemum&amp;quot;&quot;/&gt;&lt;property id=&quot;20307&quot; value=&quot;278&quot;/&gt;&lt;/object&gt;&lt;object type=&quot;3&quot; unique_id=&quot;10033&quot;&gt;&lt;property id=&quot;20148&quot; value=&quot;5&quot;/&gt;&lt;property id=&quot;20300&quot; value=&quot;Slide 30 - &amp;quot;Marigold&amp;quot;&quot;/&gt;&lt;property id=&quot;20307&quot; value=&quot;279&quot;/&gt;&lt;/object&gt;&lt;object type=&quot;3&quot; unique_id=&quot;10034&quot;&gt;&lt;property id=&quot;20148&quot; value=&quot;5&quot;/&gt;&lt;property id=&quot;20300&quot; value=&quot;Slide 31 - &amp;quot;Zinnia&amp;quot;&quot;/&gt;&lt;property id=&quot;20307&quot; value=&quot;280&quot;/&gt;&lt;/object&gt;&lt;object type=&quot;3&quot; unique_id=&quot;10035&quot;&gt;&lt;property id=&quot;20148&quot; value=&quot;5&quot;/&gt;&lt;property id=&quot;20300&quot; value=&quot;Slide 32 - &amp;quot;China Aster&amp;quot;&quot;/&gt;&lt;property id=&quot;20307&quot; value=&quot;281&quot;/&gt;&lt;/object&gt;&lt;object type=&quot;3&quot; unique_id=&quot;10036&quot;&gt;&lt;property id=&quot;20148&quot; value=&quot;5&quot;/&gt;&lt;property id=&quot;20300&quot; value=&quot;Slide 33 - &amp;quot;Dutch Iris&amp;quot;&quot;/&gt;&lt;property id=&quot;20307&quot; value=&quot;282&quot;/&gt;&lt;/object&gt;&lt;object type=&quot;3&quot; unique_id=&quot;10037&quot;&gt;&lt;property id=&quot;20148&quot; value=&quot;5&quot;/&gt;&lt;property id=&quot;20300&quot; value=&quot;Slide 34 - &amp;quot;Tulip&amp;quot;&quot;/&gt;&lt;property id=&quot;20307&quot; value=&quot;289&quot;/&gt;&lt;/object&gt;&lt;object type=&quot;3&quot; unique_id=&quot;10038&quot;&gt;&lt;property id=&quot;20148&quot; value=&quot;5&quot;/&gt;&lt;property id=&quot;20300&quot; value=&quot;Slide 35 - &amp;quot;Freesia&amp;quot;&quot;/&gt;&lt;property id=&quot;20307&quot; value=&quot;290&quot;/&gt;&lt;/object&gt;&lt;object type=&quot;3&quot; unique_id=&quot;10039&quot;&gt;&lt;property id=&quot;20148&quot; value=&quot;5&quot;/&gt;&lt;property id=&quot;20300&quot; value=&quot;Slide 36 - &amp;quot;Shrimp Plant&amp;quot;&quot;/&gt;&lt;property id=&quot;20307&quot; value=&quot;309&quot;/&gt;&lt;/object&gt;&lt;object type=&quot;3&quot; unique_id=&quot;10040&quot;&gt;&lt;property id=&quot;20148&quot; value=&quot;5&quot;/&gt;&lt;property id=&quot;20300&quot; value=&quot;Slide 37 - &amp;quot;Flag (Bearded) Iris&amp;quot;&quot;/&gt;&lt;property id=&quot;20307&quot; value=&quot;310&quot;/&gt;&lt;/object&gt;&lt;object type=&quot;3&quot; unique_id=&quot;10041&quot;&gt;&lt;property id=&quot;20148&quot; value=&quot;5&quot;/&gt;&lt;property id=&quot;20300&quot; value=&quot;Slide 38&quot;/&gt;&lt;property id=&quot;20307&quot; value=&quot;391&quot;/&gt;&lt;/object&gt;&lt;object type=&quot;3&quot; unique_id=&quot;10042&quot;&gt;&lt;property id=&quot;20148&quot; value=&quot;5&quot;/&gt;&lt;property id=&quot;20300&quot; value=&quot;Slide 39 - &amp;quot;Form Flowers&amp;quot;&quot;/&gt;&lt;property id=&quot;20307&quot; value=&quot;402&quot;/&gt;&lt;/object&gt;&lt;object type=&quot;3&quot; unique_id=&quot;10043&quot;&gt;&lt;property id=&quot;20148&quot; value=&quot;5&quot;/&gt;&lt;property id=&quot;20300&quot; value=&quot;Slide 40 - &amp;quot;Cattleya Orchid Hybrid&amp;quot;&quot;/&gt;&lt;property id=&quot;20307&quot; value=&quot;284&quot;/&gt;&lt;/object&gt;&lt;object type=&quot;3&quot; unique_id=&quot;10044&quot;&gt;&lt;property id=&quot;20148&quot; value=&quot;5&quot;/&gt;&lt;property id=&quot;20300&quot; value=&quot;Slide 41 - &amp;quot;Peruvian Lily&amp;quot;&quot;/&gt;&lt;property id=&quot;20307&quot; value=&quot;285&quot;/&gt;&lt;/object&gt;&lt;object type=&quot;3&quot; unique_id=&quot;10045&quot;&gt;&lt;property id=&quot;20148&quot; value=&quot;5&quot;/&gt;&lt;property id=&quot;20300&quot; value=&quot;Slide 42 - &amp;quot;Hybrid (Garden) Lily&amp;quot;&quot;/&gt;&lt;property id=&quot;20307&quot; value=&quot;286&quot;/&gt;&lt;/object&gt;&lt;object type=&quot;3&quot; unique_id=&quot;10046&quot;&gt;&lt;property id=&quot;20148&quot; value=&quot;5&quot;/&gt;&lt;property id=&quot;20300&quot; value=&quot;Slide 43 - &amp;quot;Trumpet (Easter) Lily&amp;quot;&quot;/&gt;&lt;property id=&quot;20307&quot; value=&quot;287&quot;/&gt;&lt;/object&gt;&lt;object type=&quot;3&quot; unique_id=&quot;10047&quot;&gt;&lt;property id=&quot;20148&quot; value=&quot;5&quot;/&gt;&lt;property id=&quot;20300&quot; value=&quot;Slide 44 - &amp;quot;Anthurium, Flamingo Lily&amp;quot;&quot;/&gt;&lt;property id=&quot;20307&quot; value=&quot;288&quot;/&gt;&lt;/object&gt;&lt;object type=&quot;3&quot; unique_id=&quot;10048&quot;&gt;&lt;property id=&quot;20148&quot; value=&quot;5&quot;/&gt;&lt;property id=&quot;20300&quot; value=&quot;Slide 45 - &amp;quot;Ladyslipper Orchid&amp;quot;&quot;/&gt;&lt;property id=&quot;20307&quot; value=&quot;291&quot;/&gt;&lt;/object&gt;&lt;object type=&quot;3&quot; unique_id=&quot;10049&quot;&gt;&lt;property id=&quot;20148&quot; value=&quot;5&quot;/&gt;&lt;property id=&quot;20300&quot; value=&quot;Slide 46 - &amp;quot;Phalaenopsis (Butterfly) Orchid&amp;quot;&quot;/&gt;&lt;property id=&quot;20307&quot; value=&quot;292&quot;/&gt;&lt;/object&gt;&lt;object type=&quot;3&quot; unique_id=&quot;10050&quot;&gt;&lt;property id=&quot;20148&quot; value=&quot;5&quot;/&gt;&lt;property id=&quot;20300&quot; value=&quot;Slide 47 - &amp;quot;Bird-of-Paradise&amp;quot;&quot;/&gt;&lt;property id=&quot;20307&quot; value=&quot;295&quot;/&gt;&lt;/object&gt;&lt;object type=&quot;3&quot; unique_id=&quot;10051&quot;&gt;&lt;property id=&quot;20148&quot; value=&quot;5&quot;/&gt;&lt;property id=&quot;20300&quot; value=&quot;Slide 48 - &amp;quot;Amaryllis&amp;quot;&quot;/&gt;&lt;property id=&quot;20307&quot; value=&quot;299&quot;/&gt;&lt;/object&gt;&lt;object type=&quot;3&quot; unique_id=&quot;10052&quot;&gt;&lt;property id=&quot;20148&quot; value=&quot;5&quot;/&gt;&lt;property id=&quot;20300&quot; value=&quot;Slide 49 - &amp;quot;Daylily&amp;quot;&quot;/&gt;&lt;property id=&quot;20307&quot; value=&quot;300&quot;/&gt;&lt;/object&gt;&lt;object type=&quot;3&quot; unique_id=&quot;10053&quot;&gt;&lt;property id=&quot;20148&quot; value=&quot;5&quot;/&gt;&lt;property id=&quot;20300&quot; value=&quot;Slide 50 - &amp;quot;Cymbidium Orchid&amp;quot;&quot;/&gt;&lt;property id=&quot;20307&quot; value=&quot;301&quot;/&gt;&lt;/object&gt;&lt;object type=&quot;3&quot; unique_id=&quot;10054&quot;&gt;&lt;property id=&quot;20148&quot; value=&quot;5&quot;/&gt;&lt;property id=&quot;20300&quot; value=&quot;Slide 51 - &amp;quot;Calla Lily&amp;quot;&quot;/&gt;&lt;property id=&quot;20307&quot; value=&quot;414&quot;/&gt;&lt;/object&gt;&lt;object type=&quot;3&quot; unique_id=&quot;10055&quot;&gt;&lt;property id=&quot;20148&quot; value=&quot;5&quot;/&gt;&lt;property id=&quot;20300&quot; value=&quot;Slide 52&quot;/&gt;&lt;property id=&quot;20307&quot; value=&quot;392&quot;/&gt;&lt;/object&gt;&lt;object type=&quot;3&quot; unique_id=&quot;10056&quot;&gt;&lt;property id=&quot;20148&quot; value=&quot;5&quot;/&gt;&lt;property id=&quot;20300&quot; value=&quot;Slide 53 - &amp;quot;Filler Flowers&amp;quot;&quot;/&gt;&lt;property id=&quot;20307&quot; value=&quot;403&quot;/&gt;&lt;/object&gt;&lt;object type=&quot;3&quot; unique_id=&quot;10057&quot;&gt;&lt;property id=&quot;20148&quot; value=&quot;5&quot;/&gt;&lt;property id=&quot;20300&quot; value=&quot;Slide 54 - &amp;quot;Stephanotis&amp;quot;&quot;/&gt;&lt;property id=&quot;20307&quot; value=&quot;294&quot;/&gt;&lt;/object&gt;&lt;object type=&quot;3&quot; unique_id=&quot;10058&quot;&gt;&lt;property id=&quot;20148&quot; value=&quot;5&quot;/&gt;&lt;property id=&quot;20300&quot; value=&quot;Slide 55 - &amp;quot;Salvia&amp;quot;&quot;/&gt;&lt;property id=&quot;20307&quot; value=&quot;296&quot;/&gt;&lt;/object&gt;&lt;object type=&quot;3&quot; unique_id=&quot;10059&quot;&gt;&lt;property id=&quot;20148&quot; value=&quot;5&quot;/&gt;&lt;property id=&quot;20300&quot; value=&quot;Slide 56 - &amp;quot;Baby’s Breath&amp;quot;&quot;/&gt;&lt;property id=&quot;20307&quot; value=&quot;297&quot;/&gt;&lt;/object&gt;&lt;object type=&quot;3&quot; unique_id=&quot;10060&quot;&gt;&lt;property id=&quot;20148&quot; value=&quot;5&quot;/&gt;&lt;property id=&quot;20300&quot; value=&quot;Slide 57 - &amp;quot;Statice&amp;quot;&quot;/&gt;&lt;property id=&quot;20307&quot; value=&quot;298&quot;/&gt;&lt;/object&gt;&lt;object type=&quot;3&quot; unique_id=&quot;10061&quot;&gt;&lt;property id=&quot;20148&quot; value=&quot;5&quot;/&gt;&lt;property id=&quot;20300&quot; value=&quot;Slide 58 - &amp;quot;Spring Heather&amp;quot;&quot;/&gt;&lt;property id=&quot;20307&quot; value=&quot;313&quot;/&gt;&lt;/object&gt;&lt;object type=&quot;3&quot; unique_id=&quot;10062&quot;&gt;&lt;property id=&quot;20148&quot; value=&quot;5&quot;/&gt;&lt;property id=&quot;20300&quot; value=&quot;Slide 59 - &amp;quot;Ageratum&amp;quot;&quot;/&gt;&lt;property id=&quot;20307&quot; value=&quot;314&quot;/&gt;&lt;/object&gt;&lt;object type=&quot;3&quot; unique_id=&quot;10063&quot;&gt;&lt;property id=&quot;20148&quot; value=&quot;5&quot;/&gt;&lt;property id=&quot;20300&quot; value=&quot;Slide 60 - &amp;quot;Waxflower&amp;quot;&quot;/&gt;&lt;property id=&quot;20307&quot; value=&quot;316&quot;/&gt;&lt;/object&gt;&lt;object type=&quot;3&quot; unique_id=&quot;10064&quot;&gt;&lt;property id=&quot;20148&quot; value=&quot;5&quot;/&gt;&lt;property id=&quot;20300&quot; value=&quot;Slide 61&quot;/&gt;&lt;property id=&quot;20307&quot; value=&quot;393&quot;/&gt;&lt;/object&gt;&lt;object type=&quot;3&quot; unique_id=&quot;10065&quot;&gt;&lt;property id=&quot;20148&quot; value=&quot;5&quot;/&gt;&lt;property id=&quot;20300&quot; value=&quot;Slide 62 - &amp;quot;Foliage and Greenery&amp;quot;&quot;/&gt;&lt;property id=&quot;20307&quot; value=&quot;400&quot;/&gt;&lt;/object&gt;&lt;object type=&quot;3&quot; unique_id=&quot;10066&quot;&gt;&lt;property id=&quot;20148&quot; value=&quot;5&quot;/&gt;&lt;property id=&quot;20300&quot; value=&quot;Slide 63 - &amp;quot;Silver Dollar Gum&amp;quot;&quot;/&gt;&lt;property id=&quot;20307&quot; value=&quot;303&quot;/&gt;&lt;/object&gt;&lt;object type=&quot;3&quot; unique_id=&quot;10067&quot;&gt;&lt;property id=&quot;20148&quot; value=&quot;5&quot;/&gt;&lt;property id=&quot;20300&quot; value=&quot;Slide 64 - &amp;quot;Florist’s “Huckleberry”&amp;quot;&quot;/&gt;&lt;property id=&quot;20307&quot; value=&quot;304&quot;/&gt;&lt;/object&gt;&lt;object type=&quot;3&quot; unique_id=&quot;10068&quot;&gt;&lt;property id=&quot;20148&quot; value=&quot;5&quot;/&gt;&lt;property id=&quot;20300&quot; value=&quot;Slide 65 - &amp;quot;Plumosa Fern&amp;quot;&quot;/&gt;&lt;property id=&quot;20307&quot; value=&quot;305&quot;/&gt;&lt;/object&gt;&lt;object type=&quot;3&quot; unique_id=&quot;10069&quot;&gt;&lt;property id=&quot;20148&quot; value=&quot;5&quot;/&gt;&lt;property id=&quot;20300&quot; value=&quot;Slide 67 - &amp;quot;Parlor Palm&amp;quot;&quot;/&gt;&lt;property id=&quot;20307&quot; value=&quot;306&quot;/&gt;&lt;/object&gt;&lt;object type=&quot;3&quot; unique_id=&quot;10070&quot;&gt;&lt;property id=&quot;20148&quot; value=&quot;5&quot;/&gt;&lt;property id=&quot;20300&quot; value=&quot;Slide 68 - &amp;quot;Leatherleaf Fern&amp;quot;&quot;/&gt;&lt;property id=&quot;20307&quot; value=&quot;307&quot;/&gt;&lt;/object&gt;&lt;object type=&quot;3&quot; unique_id=&quot;10071&quot;&gt;&lt;property id=&quot;20148&quot; value=&quot;5&quot;/&gt;&lt;property id=&quot;20300&quot; value=&quot;Slide 69 - &amp;quot;English Ivy&amp;quot;&quot;/&gt;&lt;property id=&quot;20307&quot; value=&quot;312&quot;/&gt;&lt;/object&gt;&lt;object type=&quot;3&quot; unique_id=&quot;10072&quot;&gt;&lt;property id=&quot;20148&quot; value=&quot;5&quot;/&gt;&lt;property id=&quot;20300&quot; value=&quot;Slide 70 - &amp;quot;Wandering Jew&amp;quot;&quot;/&gt;&lt;property id=&quot;20307&quot; value=&quot;315&quot;/&gt;&lt;/object&gt;&lt;object type=&quot;3&quot; unique_id=&quot;10073&quot;&gt;&lt;property id=&quot;20148&quot; value=&quot;5&quot;/&gt;&lt;property id=&quot;20300&quot; value=&quot;Slide 71 - &amp;quot;Boston/Flat Fern&amp;quot;&quot;/&gt;&lt;property id=&quot;20307&quot; value=&quot;317&quot;/&gt;&lt;/object&gt;&lt;object type=&quot;3&quot; unique_id=&quot;10074&quot;&gt;&lt;property id=&quot;20148&quot; value=&quot;5&quot;/&gt;&lt;property id=&quot;20300&quot; value=&quot;Slide 72 - &amp;quot;Sprengeri “Fern”&amp;quot;&quot;/&gt;&lt;property id=&quot;20307&quot; value=&quot;318&quot;/&gt;&lt;/object&gt;&lt;object type=&quot;3&quot; unique_id=&quot;10075&quot;&gt;&lt;property id=&quot;20148&quot; value=&quot;5&quot;/&gt;&lt;property id=&quot;20300&quot; value=&quot;Slide 73 - &amp;quot;Astilbe&amp;quot;&quot;/&gt;&lt;property id=&quot;20307&quot; value=&quot;388&quot;/&gt;&lt;/object&gt;&lt;object type=&quot;3&quot; unique_id=&quot;10076&quot;&gt;&lt;property id=&quot;20148&quot; value=&quot;5&quot;/&gt;&lt;property id=&quot;20300&quot; value=&quot;Slide 74 - &amp;quot;Scotch Broom&amp;quot;&quot;/&gt;&lt;property id=&quot;20307&quot; value=&quot;409&quot;/&gt;&lt;/object&gt;&lt;object type=&quot;3&quot; unique_id=&quot;10077&quot;&gt;&lt;property id=&quot;20148&quot; value=&quot;5&quot;/&gt;&lt;property id=&quot;20300&quot; value=&quot;Slide 75 - &amp;quot;Spiral Eucalyptus&amp;quot;&quot;/&gt;&lt;property id=&quot;20307&quot; value=&quot;410&quot;/&gt;&lt;/object&gt;&lt;object type=&quot;3&quot; unique_id=&quot;10078&quot;&gt;&lt;property id=&quot;20148&quot; value=&quot;5&quot;/&gt;&lt;property id=&quot;20300&quot; value=&quot;Slide 76 - &amp;quot;Ti Plant&amp;quot;&quot;/&gt;&lt;property id=&quot;20307&quot; value=&quot;411&quot;/&gt;&lt;/object&gt;&lt;object type=&quot;3&quot; unique_id=&quot;10079&quot;&gt;&lt;property id=&quot;20148&quot; value=&quot;5&quot;/&gt;&lt;property id=&quot;20300&quot; value=&quot;Slide 77 - &amp;quot;Bear Grass&amp;quot;&quot;/&gt;&lt;property id=&quot;20307&quot; value=&quot;412&quot;/&gt;&lt;/object&gt;&lt;object type=&quot;3&quot; unique_id=&quot;10080&quot;&gt;&lt;property id=&quot;20148&quot; value=&quot;5&quot;/&gt;&lt;property id=&quot;20300&quot; value=&quot;Slide 78 - &amp;quot;Flax&amp;quot;&quot;/&gt;&lt;property id=&quot;20307&quot; value=&quot;413&quot;/&gt;&lt;/object&gt;&lt;object type=&quot;3&quot; unique_id=&quot;10081&quot;&gt;&lt;property id=&quot;20148&quot; value=&quot;5&quot;/&gt;&lt;property id=&quot;20300&quot; value=&quot;Slide 79 - &amp;quot;Lemon Leaf&amp;quot;&quot;/&gt;&lt;property id=&quot;20307&quot; value=&quot;415&quot;/&gt;&lt;/object&gt;&lt;object type=&quot;3&quot; unique_id=&quot;10082&quot;&gt;&lt;property id=&quot;20148&quot; value=&quot;5&quot;/&gt;&lt;property id=&quot;20300&quot; value=&quot;Slide 80&quot;/&gt;&lt;property id=&quot;20307&quot; value=&quot;394&quot;/&gt;&lt;/object&gt;&lt;object type=&quot;3&quot; unique_id=&quot;10083&quot;&gt;&lt;property id=&quot;20148&quot; value=&quot;5&quot;/&gt;&lt;property id=&quot;20300&quot; value=&quot;Slide 81 - &amp;quot;Potted Plants&amp;quot;&quot;/&gt;&lt;property id=&quot;20307&quot; value=&quot;401&quot;/&gt;&lt;/object&gt;&lt;object type=&quot;3&quot; unique_id=&quot;10084&quot;&gt;&lt;property id=&quot;20148&quot; value=&quot;5&quot;/&gt;&lt;property id=&quot;20300&quot; value=&quot;Slide 82 - &amp;quot;White Anthurium, Peace Lily &amp;quot;&quot;/&gt;&lt;property id=&quot;20307&quot; value=&quot;320&quot;/&gt;&lt;/object&gt;&lt;object type=&quot;3&quot; unique_id=&quot;10085&quot;&gt;&lt;property id=&quot;20148&quot; value=&quot;5&quot;/&gt;&lt;property id=&quot;20300&quot; value=&quot;Slide 83 - &amp;quot;(Garden) Pansy&amp;quot;&quot;/&gt;&lt;property id=&quot;20307&quot; value=&quot;321&quot;/&gt;&lt;/object&gt;&lt;object type=&quot;3&quot; unique_id=&quot;10086&quot;&gt;&lt;property id=&quot;20148&quot; value=&quot;5&quot;/&gt;&lt;property id=&quot;20300&quot; value=&quot;Slide 84 - &amp;quot;Gloxinia &amp;quot;&quot;/&gt;&lt;property id=&quot;20307&quot; value=&quot;322&quot;/&gt;&lt;/object&gt;&lt;object type=&quot;3&quot; unique_id=&quot;10087&quot;&gt;&lt;property id=&quot;20148&quot; value=&quot;5&quot;/&gt;&lt;property id=&quot;20300&quot; value=&quot;Slide 85 - &amp;quot;Florist’s Cineraria&amp;quot;&quot;/&gt;&lt;property id=&quot;20307&quot; value=&quot;323&quot;/&gt;&lt;/object&gt;&lt;object type=&quot;3&quot; unique_id=&quot;10088&quot;&gt;&lt;property id=&quot;20148&quot; value=&quot;5&quot;/&gt;&lt;property id=&quot;20300&quot; value=&quot;Slide 86 - &amp;quot;African Violet&amp;quot;&quot;/&gt;&lt;property id=&quot;20307&quot; value=&quot;324&quot;/&gt;&lt;/object&gt;&lt;object type=&quot;3&quot; unique_id=&quot;10089&quot;&gt;&lt;property id=&quot;20148&quot; value=&quot;5&quot;/&gt;&lt;property id=&quot;20300&quot; value=&quot;Slide 87 - &amp;quot;Fairy Primrose&amp;quot;&quot;/&gt;&lt;property id=&quot;20307&quot; value=&quot;325&quot;/&gt;&lt;/object&gt;&lt;object type=&quot;3&quot; unique_id=&quot;10090&quot;&gt;&lt;property id=&quot;20148&quot; value=&quot;5&quot;/&gt;&lt;property id=&quot;20300&quot; value=&quot;Slide 88 - &amp;quot;Clematis&amp;quot;&quot;/&gt;&lt;property id=&quot;20307&quot; value=&quot;326&quot;/&gt;&lt;/object&gt;&lt;object type=&quot;3&quot; unique_id=&quot;10091&quot;&gt;&lt;property id=&quot;20148&quot; value=&quot;5&quot;/&gt;&lt;property id=&quot;20300&quot; value=&quot;Slide 89 - &amp;quot;Madagascar Periwinkle&amp;quot;&quot;/&gt;&lt;property id=&quot;20307&quot; value=&quot;327&quot;/&gt;&lt;/object&gt;&lt;object type=&quot;3&quot; unique_id=&quot;10092&quot;&gt;&lt;property id=&quot;20148&quot; value=&quot;5&quot;/&gt;&lt;property id=&quot;20300&quot; value=&quot;Slide 90 - &amp;quot;Tuberous Begonia&amp;quot;&quot;/&gt;&lt;property id=&quot;20307&quot; value=&quot;328&quot;/&gt;&lt;/object&gt;&lt;object type=&quot;3&quot; unique_id=&quot;10093&quot;&gt;&lt;property id=&quot;20148&quot; value=&quot;5&quot;/&gt;&lt;property id=&quot;20300&quot; value=&quot;Slide 91 - &amp;quot;Pickaback Plant&amp;quot;&quot;/&gt;&lt;property id=&quot;20307&quot; value=&quot;329&quot;/&gt;&lt;/object&gt;&lt;object type=&quot;3&quot; unique_id=&quot;10094&quot;&gt;&lt;property id=&quot;20148&quot; value=&quot;5&quot;/&gt;&lt;property id=&quot;20300&quot; value=&quot;Slide 92 - &amp;quot;Coleus&amp;quot;&quot;/&gt;&lt;property id=&quot;20307&quot; value=&quot;330&quot;/&gt;&lt;/object&gt;&lt;object type=&quot;3&quot; unique_id=&quot;10095&quot;&gt;&lt;property id=&quot;20148&quot; value=&quot;5&quot;/&gt;&lt;property id=&quot;20300&quot; value=&quot;Slide 93 - &amp;quot;Jerusalem Cherry&amp;quot;&quot;/&gt;&lt;property id=&quot;20307&quot; value=&quot;331&quot;/&gt;&lt;/object&gt;&lt;object type=&quot;3&quot; unique_id=&quot;10096&quot;&gt;&lt;property id=&quot;20148&quot; value=&quot;5&quot;/&gt;&lt;property id=&quot;20300&quot; value=&quot;Slide 94 - &amp;quot;Diamond Dusty Miller&amp;quot;&quot;/&gt;&lt;property id=&quot;20307&quot; value=&quot;332&quot;/&gt;&lt;/object&gt;&lt;object type=&quot;3&quot; unique_id=&quot;10097&quot;&gt;&lt;property id=&quot;20148&quot; value=&quot;5&quot;/&gt;&lt;property id=&quot;20300&quot; value=&quot;Slide 95 - &amp;quot;Thanksgiving Cactus, Crab Cactus&amp;quot;&quot;/&gt;&lt;property id=&quot;20307&quot; value=&quot;333&quot;/&gt;&lt;/object&gt;&lt;object type=&quot;3&quot; unique_id=&quot;10098&quot;&gt;&lt;property id=&quot;20148&quot; value=&quot;5&quot;/&gt;&lt;property id=&quot;20300&quot; value=&quot;Slide 96 - &amp;quot;Christmas Cactus&amp;quot;&quot;/&gt;&lt;property id=&quot;20307&quot; value=&quot;334&quot;/&gt;&lt;/object&gt;&lt;object type=&quot;3&quot; unique_id=&quot;10099&quot;&gt;&lt;property id=&quot;20148&quot; value=&quot;5&quot;/&gt;&lt;property id=&quot;20300&quot; value=&quot;Slide 97 - &amp;quot;Strawberry Plant&amp;quot;&quot;/&gt;&lt;property id=&quot;20307&quot; value=&quot;335&quot;/&gt;&lt;/object&gt;&lt;object type=&quot;3&quot; unique_id=&quot;10100&quot;&gt;&lt;property id=&quot;20148&quot; value=&quot;5&quot;/&gt;&lt;property id=&quot;20300&quot; value=&quot;Slide 98 - &amp;quot;Azalea&amp;quot;&quot;/&gt;&lt;property id=&quot;20307&quot; value=&quot;336&quot;/&gt;&lt;/object&gt;&lt;object type=&quot;3&quot; unique_id=&quot;10101&quot;&gt;&lt;property id=&quot;20148&quot; value=&quot;5&quot;/&gt;&lt;property id=&quot;20300&quot; value=&quot;Slide 99 - &amp;quot;Polyanthus (Primrose)&amp;quot;&quot;/&gt;&lt;property id=&quot;20307&quot; value=&quot;337&quot;/&gt;&lt;/object&gt;&lt;object type=&quot;3&quot; unique_id=&quot;10102&quot;&gt;&lt;property id=&quot;20148&quot; value=&quot;5&quot;/&gt;&lt;property id=&quot;20300&quot; value=&quot;Slide 100 - &amp;quot;Swedish Ivy&amp;quot;&quot;/&gt;&lt;property id=&quot;20307&quot; value=&quot;338&quot;/&gt;&lt;/object&gt;&lt;object type=&quot;3&quot; unique_id=&quot;10103&quot;&gt;&lt;property id=&quot;20148&quot; value=&quot;5&quot;/&gt;&lt;property id=&quot;20300&quot; value=&quot;Slide 101 - &amp;quot;Creeping Charley&amp;quot;&quot;/&gt;&lt;property id=&quot;20307&quot; value=&quot;339&quot;/&gt;&lt;/object&gt;&lt;object type=&quot;3&quot; unique_id=&quot;10104&quot;&gt;&lt;property id=&quot;20148&quot; value=&quot;5&quot;/&gt;&lt;property id=&quot;20300&quot; value=&quot;Slide 102 - &amp;quot;Common Garden Petunia&amp;quot;&quot;/&gt;&lt;property id=&quot;20307&quot; value=&quot;340&quot;/&gt;&lt;/object&gt;&lt;object type=&quot;3&quot; unique_id=&quot;10105&quot;&gt;&lt;property id=&quot;20148&quot; value=&quot;5&quot;/&gt;&lt;property id=&quot;20300&quot; value=&quot;Slide 103 - &amp;quot;Cactus&amp;quot;&quot;/&gt;&lt;property id=&quot;20307&quot; value=&quot;341&quot;/&gt;&lt;/object&gt;&lt;object type=&quot;3&quot; unique_id=&quot;10106&quot;&gt;&lt;property id=&quot;20148&quot; value=&quot;5&quot;/&gt;&lt;property id=&quot;20300&quot; value=&quot;Slide 104 - &amp;quot;Bromeliad&amp;quot;&quot;/&gt;&lt;property id=&quot;20307&quot; value=&quot;342&quot;/&gt;&lt;/object&gt;&lt;object type=&quot;3&quot; unique_id=&quot;10107&quot;&gt;&lt;property id=&quot;20148&quot; value=&quot;5&quot;/&gt;&lt;property id=&quot;20300&quot; value=&quot;Slide 105 - &amp;quot;Sweet Alyssum&amp;quot;&quot;/&gt;&lt;property id=&quot;20307&quot; value=&quot;343&quot;/&gt;&lt;/object&gt;&lt;object type=&quot;3&quot; unique_id=&quot;10108&quot;&gt;&lt;property id=&quot;20148&quot; value=&quot;5&quot;/&gt;&lt;property id=&quot;20300&quot; value=&quot;Slide 106 - &amp;quot;Kalanchoe&amp;quot;&quot;/&gt;&lt;property id=&quot;20307&quot; value=&quot;344&quot;/&gt;&lt;/object&gt;&lt;object type=&quot;3&quot; unique_id=&quot;10109&quot;&gt;&lt;property id=&quot;20148&quot; value=&quot;5&quot;/&gt;&lt;property id=&quot;20300&quot; value=&quot;Slide 107 - &amp;quot;Impatiens&amp;quot;&quot;/&gt;&lt;property id=&quot;20307&quot; value=&quot;345&quot;/&gt;&lt;/object&gt;&lt;object type=&quot;3&quot; unique_id=&quot;10110&quot;&gt;&lt;property id=&quot;20148&quot; value=&quot;5&quot;/&gt;&lt;property id=&quot;20300&quot; value=&quot;Slide 108 - &amp;quot;Plantain Lily&amp;quot;&quot;/&gt;&lt;property id=&quot;20307&quot; value=&quot;346&quot;/&gt;&lt;/object&gt;&lt;object type=&quot;3&quot; unique_id=&quot;10111&quot;&gt;&lt;property id=&quot;20148&quot; value=&quot;5&quot;/&gt;&lt;property id=&quot;20300&quot; value=&quot;Slide 109 - &amp;quot;Dwarf Schefflera, Dwarf Octopus Tree&amp;quot;&quot;/&gt;&lt;property id=&quot;20307&quot; value=&quot;347&quot;/&gt;&lt;/object&gt;&lt;object type=&quot;3&quot; unique_id=&quot;10112&quot;&gt;&lt;property id=&quot;20148&quot; value=&quot;5&quot;/&gt;&lt;property id=&quot;20300&quot; value=&quot;Slide 110 - &amp;quot;German (Persian) Violet&amp;quot;&quot;/&gt;&lt;property id=&quot;20307&quot; value=&quot;348&quot;/&gt;&lt;/object&gt;&lt;object type=&quot;3&quot; unique_id=&quot;10113&quot;&gt;&lt;property id=&quot;20148&quot; value=&quot;5&quot;/&gt;&lt;property id=&quot;20300&quot; value=&quot;Slide 111 - &amp;quot;Barrel Cactus&amp;quot;&quot;/&gt;&lt;property id=&quot;20307&quot; value=&quot;349&quot;/&gt;&lt;/object&gt;&lt;object type=&quot;3&quot; unique_id=&quot;10114&quot;&gt;&lt;property id=&quot;20148&quot; value=&quot;5&quot;/&gt;&lt;property id=&quot;20300&quot; value=&quot;Slide 112 - &amp;quot;Hens and Chickens&amp;quot;&quot;/&gt;&lt;property id=&quot;20307&quot; value=&quot;350&quot;/&gt;&lt;/object&gt;&lt;object type=&quot;3&quot; unique_id=&quot;10115&quot;&gt;&lt;property id=&quot;20148&quot; value=&quot;5&quot;/&gt;&lt;property id=&quot;20300&quot; value=&quot;Slide 113 - &amp;quot;Fancy-Leaved Caladium&amp;quot;&quot;/&gt;&lt;property id=&quot;20307&quot; value=&quot;351&quot;/&gt;&lt;/object&gt;&lt;object type=&quot;3&quot; unique_id=&quot;10116&quot;&gt;&lt;property id=&quot;20148&quot; value=&quot;5&quot;/&gt;&lt;property id=&quot;20300&quot; value=&quot;Slide 114 - &amp;quot;Wax Begonia&amp;quot;&quot;/&gt;&lt;property id=&quot;20307&quot; value=&quot;352&quot;/&gt;&lt;/object&gt;&lt;object type=&quot;3&quot; unique_id=&quot;10117&quot;&gt;&lt;property id=&quot;20148&quot; value=&quot;5&quot;/&gt;&lt;property id=&quot;20300&quot; value=&quot;Slide 115 - &amp;quot;Norfolk Island Pine&amp;quot;&quot;/&gt;&lt;property id=&quot;20307&quot; value=&quot;353&quot;/&gt;&lt;/object&gt;&lt;object type=&quot;3&quot; unique_id=&quot;10118&quot;&gt;&lt;property id=&quot;20148&quot; value=&quot;5&quot;/&gt;&lt;property id=&quot;20300&quot; value=&quot;Slide 116 - &amp;quot;Nephthytis&amp;quot;&quot;/&gt;&lt;property id=&quot;20307&quot; value=&quot;354&quot;/&gt;&lt;/object&gt;&lt;object type=&quot;3&quot; unique_id=&quot;10119&quot;&gt;&lt;property id=&quot;20148&quot; value=&quot;5&quot;/&gt;&lt;property id=&quot;20300&quot; value=&quot;Slide 117 - &amp;quot;Snake Plant&amp;quot;&quot;/&gt;&lt;property id=&quot;20307&quot; value=&quot;355&quot;/&gt;&lt;/object&gt;&lt;object type=&quot;3&quot; unique_id=&quot;10120&quot;&gt;&lt;property id=&quot;20148&quot; value=&quot;5&quot;/&gt;&lt;property id=&quot;20300&quot; value=&quot;Slide 118 - &amp;quot;Artillery Plant&amp;quot;&quot;/&gt;&lt;property id=&quot;20307&quot; value=&quot;356&quot;/&gt;&lt;/object&gt;&lt;object type=&quot;3&quot; unique_id=&quot;10121&quot;&gt;&lt;property id=&quot;20148&quot; value=&quot;5&quot;/&gt;&lt;property id=&quot;20300&quot; value=&quot;Slide 119 - &amp;quot;Friendship Plant&amp;quot;&quot;/&gt;&lt;property id=&quot;20307&quot; value=&quot;357&quot;/&gt;&lt;/object&gt;&lt;object type=&quot;3&quot; unique_id=&quot;10122&quot;&gt;&lt;property id=&quot;20148&quot; value=&quot;5&quot;/&gt;&lt;property id=&quot;20300&quot; value=&quot;Slide 120 - &amp;quot;Aluminum Plant&amp;quot;&quot;/&gt;&lt;property id=&quot;20307&quot; value=&quot;358&quot;/&gt;&lt;/object&gt;&lt;object type=&quot;3&quot; unique_id=&quot;10123&quot;&gt;&lt;property id=&quot;20148&quot; value=&quot;5&quot;/&gt;&lt;property id=&quot;20300&quot; value=&quot;Slide 121 - &amp;quot;Heartleaf Philodendron&amp;quot;&quot;/&gt;&lt;property id=&quot;20307&quot; value=&quot;359&quot;/&gt;&lt;/object&gt;&lt;object type=&quot;3&quot; unique_id=&quot;10124&quot;&gt;&lt;property id=&quot;20148&quot; value=&quot;5&quot;/&gt;&lt;property id=&quot;20300&quot; value=&quot;Slide 122 - &amp;quot;Variegated Peperomia&amp;quot;&quot;/&gt;&lt;property id=&quot;20307&quot; value=&quot;360&quot;/&gt;&lt;/object&gt;&lt;object type=&quot;3&quot; unique_id=&quot;10125&quot;&gt;&lt;property id=&quot;20148&quot; value=&quot;5&quot;/&gt;&lt;property id=&quot;20300&quot; value=&quot;Slide 123 - &amp;quot;Emerald Ripple Peperomia&amp;quot;&quot;/&gt;&lt;property id=&quot;20307&quot; value=&quot;361&quot;/&gt;&lt;/object&gt;&lt;object type=&quot;3&quot; unique_id=&quot;10126&quot;&gt;&lt;property id=&quot;20148&quot; value=&quot;5&quot;/&gt;&lt;property id=&quot;20300&quot; value=&quot;Slide 124 - &amp;quot;Watermelon Peperomia&amp;quot;&quot;/&gt;&lt;property id=&quot;20307&quot; value=&quot;362&quot;/&gt;&lt;/object&gt;&lt;object type=&quot;3&quot; unique_id=&quot;10127&quot;&gt;&lt;property id=&quot;20148&quot; value=&quot;5&quot;/&gt;&lt;property id=&quot;20300&quot; value=&quot;Slide 125 - &amp;quot;Ivy Geranium&amp;quot;&quot;/&gt;&lt;property id=&quot;20307&quot; value=&quot;363&quot;/&gt;&lt;/object&gt;&lt;object type=&quot;3&quot; unique_id=&quot;10128&quot;&gt;&lt;property id=&quot;20148&quot; value=&quot;5&quot;/&gt;&lt;property id=&quot;20300&quot; value=&quot;Slide 126 - &amp;quot;Regal (Lady Washington) Geranium&amp;quot;&quot;/&gt;&lt;property id=&quot;20307&quot; value=&quot;364&quot;/&gt;&lt;/object&gt;&lt;object type=&quot;3&quot; unique_id=&quot;10129&quot;&gt;&lt;property id=&quot;20148&quot; value=&quot;5&quot;/&gt;&lt;property id=&quot;20300&quot; value=&quot;Slide 127 - &amp;quot;(Zonal) Geranium&amp;quot;&quot;/&gt;&lt;property id=&quot;20307&quot; value=&quot;404&quot;/&gt;&lt;/object&gt;&lt;object type=&quot;3&quot; unique_id=&quot;10130&quot;&gt;&lt;property id=&quot;20148&quot; value=&quot;5&quot;/&gt;&lt;property id=&quot;20300&quot; value=&quot;Slide 128 - &amp;quot;Red Edge Dracaena&amp;quot;&quot;/&gt;&lt;property id=&quot;20307&quot; value=&quot;365&quot;/&gt;&lt;/object&gt;&lt;object type=&quot;3&quot; unique_id=&quot;10131&quot;&gt;&lt;property id=&quot;20148&quot; value=&quot;5&quot;/&gt;&lt;property id=&quot;20300&quot; value=&quot;Slide 129 - &amp;quot;Corn Plant Dracaena&amp;quot;&quot;/&gt;&lt;property id=&quot;20307&quot; value=&quot;366&quot;/&gt;&lt;/object&gt;&lt;object type=&quot;3&quot; unique_id=&quot;10132&quot;&gt;&lt;property id=&quot;20148&quot; value=&quot;5&quot;/&gt;&lt;property id=&quot;20300&quot; value=&quot;Slide 130 - &amp;quot;Spotted Dumbcane&amp;quot;&quot;/&gt;&lt;property id=&quot;20307&quot; value=&quot;367&quot;/&gt;&lt;/object&gt;&lt;object type=&quot;3&quot; unique_id=&quot;10133&quot;&gt;&lt;property id=&quot;20148&quot; value=&quot;5&quot;/&gt;&lt;property id=&quot;20300&quot; value=&quot;Slide 131 - &amp;quot;Florist’s Cyclamen&amp;quot;&quot;/&gt;&lt;property id=&quot;20307&quot; value=&quot;368&quot;/&gt;&lt;/object&gt;&lt;object type=&quot;3&quot; unique_id=&quot;10134&quot;&gt;&lt;property id=&quot;20148&quot; value=&quot;5&quot;/&gt;&lt;property id=&quot;20300&quot; value=&quot;Slide 132 - &amp;quot;Jade Plant&amp;quot;&quot;/&gt;&lt;property id=&quot;20307&quot; value=&quot;369&quot;/&gt;&lt;/object&gt;&lt;object type=&quot;3&quot; unique_id=&quot;10135&quot;&gt;&lt;property id=&quot;20148&quot; value=&quot;5&quot;/&gt;&lt;property id=&quot;20300&quot; value=&quot;Slide 133 - &amp;quot;Croton&amp;quot;&quot;/&gt;&lt;property id=&quot;20307&quot; value=&quot;370&quot;/&gt;&lt;/object&gt;&lt;object type=&quot;3&quot; unique_id=&quot;10136&quot;&gt;&lt;property id=&quot;20148&quot; value=&quot;5&quot;/&gt;&lt;property id=&quot;20300&quot; value=&quot;Slide 134 - &amp;quot;Grape Ivy&amp;quot;&quot;/&gt;&lt;property id=&quot;20307&quot; value=&quot;371&quot;/&gt;&lt;/object&gt;&lt;object type=&quot;3&quot; unique_id=&quot;10137&quot;&gt;&lt;property id=&quot;20148&quot; value=&quot;5&quot;/&gt;&lt;property id=&quot;20300&quot; value=&quot;Slide 135 - &amp;quot;Spider Plant&amp;quot;&quot;/&gt;&lt;property id=&quot;20307&quot; value=&quot;372&quot;/&gt;&lt;/object&gt;&lt;object type=&quot;3&quot; unique_id=&quot;10138&quot;&gt;&lt;property id=&quot;20148&quot; value=&quot;5&quot;/&gt;&lt;property id=&quot;20300&quot; value=&quot;Slide 136 - &amp;quot;Pocketbook Plant&amp;quot;&quot;/&gt;&lt;property id=&quot;20307&quot; value=&quot;373&quot;/&gt;&lt;/object&gt;&lt;object type=&quot;3&quot; unique_id=&quot;10139&quot;&gt;&lt;property id=&quot;20148&quot; value=&quot;5&quot;/&gt;&lt;property id=&quot;20300&quot; value=&quot;Slide 137 - &amp;quot;Bromeliad&amp;quot;&quot;/&gt;&lt;property id=&quot;20307&quot; value=&quot;374&quot;/&gt;&lt;/object&gt;&lt;object type=&quot;3&quot; unique_id=&quot;10140&quot;&gt;&lt;property id=&quot;20148&quot; value=&quot;5&quot;/&gt;&lt;property id=&quot;20300&quot; value=&quot;Slide 138 - &amp;quot;Aglaonema&amp;quot;&quot;/&gt;&lt;property id=&quot;20307&quot; value=&quot;376&quot;/&gt;&lt;/object&gt;&lt;object type=&quot;3&quot; unique_id=&quot;10141&quot;&gt;&lt;property id=&quot;20148&quot; value=&quot;5&quot;/&gt;&lt;property id=&quot;20300&quot; value=&quot;Slide 139 - &amp;quot;Aphelandra, Zebra Plant&amp;quot;&quot;/&gt;&lt;property id=&quot;20307&quot; value=&quot;375&quot;/&gt;&lt;/object&gt;&lt;object type=&quot;3&quot; unique_id=&quot;10142&quot;&gt;&lt;property id=&quot;20148&quot; value=&quot;5&quot;/&gt;&lt;property id=&quot;20300&quot; value=&quot;Slide 140 - &amp;quot;Creeping Rubber Plant&amp;quot;&quot;/&gt;&lt;property id=&quot;20307&quot; value=&quot;377&quot;/&gt;&lt;/object&gt;&lt;object type=&quot;3&quot; unique_id=&quot;10143&quot;&gt;&lt;property id=&quot;20148&quot; value=&quot;5&quot;/&gt;&lt;property id=&quot;20300&quot; value=&quot;Slide 141 - &amp;quot;‘Decora’ Rubber Plant&amp;quot;&quot;/&gt;&lt;property id=&quot;20307&quot; value=&quot;378&quot;/&gt;&lt;/object&gt;&lt;object type=&quot;3&quot; unique_id=&quot;10144&quot;&gt;&lt;property id=&quot;20148&quot; value=&quot;5&quot;/&gt;&lt;property id=&quot;20300&quot; value=&quot;Slide 142 - &amp;quot;Benjamin Fig&amp;quot;&quot;/&gt;&lt;property id=&quot;20307&quot; value=&quot;379&quot;/&gt;&lt;/object&gt;&lt;object type=&quot;3&quot; unique_id=&quot;10145&quot;&gt;&lt;property id=&quot;20148&quot; value=&quot;5&quot;/&gt;&lt;property id=&quot;20300&quot; value=&quot;Slide 143 - &amp;quot;Poinsettia&amp;quot;&quot;/&gt;&lt;property id=&quot;20307&quot; value=&quot;380&quot;/&gt;&lt;/object&gt;&lt;object type=&quot;3&quot; unique_id=&quot;10146&quot;&gt;&lt;property id=&quot;20148&quot; value=&quot;5&quot;/&gt;&lt;property id=&quot;20300&quot; value=&quot;Slide 144 - &amp;quot;Crown-of-Thorns&amp;quot;&quot;/&gt;&lt;property id=&quot;20307&quot; value=&quot;381&quot;/&gt;&lt;/object&gt;&lt;object type=&quot;3&quot; unique_id=&quot;10147&quot;&gt;&lt;property id=&quot;20148&quot; value=&quot;5&quot;/&gt;&lt;property id=&quot;20300&quot; value=&quot;Slide 145 - &amp;quot;Golden Pothos, Devil’s Ivy&amp;quot;&quot;/&gt;&lt;property id=&quot;20307&quot; value=&quot;382&quot;/&gt;&lt;/object&gt;&lt;object type=&quot;3&quot; unique_id=&quot;10148&quot;&gt;&lt;property id=&quot;20148&quot; value=&quot;5&quot;/&gt;&lt;property id=&quot;20300&quot; value=&quot;Slide 146 - &amp;quot;Cutleaf “Philodendron”&amp;quot;&quot;/&gt;&lt;property id=&quot;20307&quot; value=&quot;383&quot;/&gt;&lt;/object&gt;&lt;object type=&quot;3&quot; unique_id=&quot;10149&quot;&gt;&lt;property id=&quot;20148&quot; value=&quot;5&quot;/&gt;&lt;property id=&quot;20300&quot; value=&quot;Slide 147 - &amp;quot;Prayer Plant&amp;quot;&quot;/&gt;&lt;property id=&quot;20307&quot; value=&quot;384&quot;/&gt;&lt;/object&gt;&lt;object type=&quot;3&quot; unique_id=&quot;10150&quot;&gt;&lt;property id=&quot;20148&quot; value=&quot;5&quot;/&gt;&lt;property id=&quot;20300&quot; value=&quot;Slide 148 - &amp;quot;Wax Plant&amp;quot;&quot;/&gt;&lt;property id=&quot;20307&quot; value=&quot;385&quot;/&gt;&lt;/object&gt;&lt;object type=&quot;3&quot; unique_id=&quot;10151&quot;&gt;&lt;property id=&quot;20148&quot; value=&quot;5&quot;/&gt;&lt;property id=&quot;20300&quot; value=&quot;Slide 149 - &amp;quot;“Purple Passion”, Velvet Plant&amp;quot;&quot;/&gt;&lt;property id=&quot;20307&quot; value=&quot;386&quot;/&gt;&lt;/object&gt;&lt;object type=&quot;3&quot; unique_id=&quot;10152&quot;&gt;&lt;property id=&quot;20148&quot; value=&quot;5&quot;/&gt;&lt;property id=&quot;20300&quot; value=&quot;Slide 150 - &amp;quot;Nerve Plant&amp;quot;&quot;/&gt;&lt;property id=&quot;20307&quot; value=&quot;387&quot;/&gt;&lt;/object&gt;&lt;object type=&quot;3&quot; unique_id=&quot;10153&quot;&gt;&lt;property id=&quot;20148&quot; value=&quot;5&quot;/&gt;&lt;property id=&quot;20300&quot; value=&quot;Slide 151 - &amp;quot;Cast Iron Plant&amp;quot;&quot;/&gt;&lt;property id=&quot;20307&quot; value=&quot;416&quot;/&gt;&lt;/object&gt;&lt;object type=&quot;3&quot; unique_id=&quot;10154&quot;&gt;&lt;property id=&quot;20148&quot; value=&quot;5&quot;/&gt;&lt;property id=&quot;20300&quot; value=&quot;Slide 152 - &amp;quot;Resources&amp;quot;&quot;/&gt;&lt;property id=&quot;20307&quot; value=&quot;395&quot;/&gt;&lt;/object&gt;&lt;object type=&quot;3&quot; unique_id=&quot;10155&quot;&gt;&lt;property id=&quot;20148&quot; value=&quot;5&quot;/&gt;&lt;property id=&quot;20300&quot; value=&quot;Slide 153 - &amp;quot;Resources&amp;quot;&quot;/&gt;&lt;property id=&quot;20307&quot; value=&quot;405&quot;/&gt;&lt;/object&gt;&lt;object type=&quot;3&quot; unique_id=&quot;10156&quot;&gt;&lt;property id=&quot;20148&quot; value=&quot;5&quot;/&gt;&lt;property id=&quot;20300&quot; value=&quot;Slide 154 - &amp;quot;Acknowledgements&amp;quot;&quot;/&gt;&lt;property id=&quot;20307&quot; value=&quot;396&quot;/&gt;&lt;/object&gt;&lt;object type=&quot;3&quot; unique_id=&quot;10157&quot;&gt;&lt;property id=&quot;20148&quot; value=&quot;5&quot;/&gt;&lt;property id=&quot;20300&quot; value=&quot;Slide 66 - &amp;quot;Sprengeri “Fern”&amp;quot;&quot;/&gt;&lt;property id=&quot;20307&quot; value=&quot;4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824</Words>
  <Application>Microsoft Office PowerPoint</Application>
  <PresentationFormat>On-screen Show (4:3)</PresentationFormat>
  <Paragraphs>200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Objectives</vt:lpstr>
      <vt:lpstr>Main Menu</vt:lpstr>
      <vt:lpstr>PowerPoint Presentation</vt:lpstr>
      <vt:lpstr>Line Flowers</vt:lpstr>
      <vt:lpstr>Garden Gladiolus</vt:lpstr>
      <vt:lpstr>Snapdragon</vt:lpstr>
      <vt:lpstr>Flowering Stock</vt:lpstr>
      <vt:lpstr>Tuberose</vt:lpstr>
      <vt:lpstr>Liatris</vt:lpstr>
      <vt:lpstr>Hyacinth</vt:lpstr>
      <vt:lpstr>PowerPoint Presentation</vt:lpstr>
      <vt:lpstr>Mass Flowers</vt:lpstr>
      <vt:lpstr>Cockscomb</vt:lpstr>
      <vt:lpstr>Peony</vt:lpstr>
      <vt:lpstr>Daffodil</vt:lpstr>
      <vt:lpstr>Shasta Daisy</vt:lpstr>
      <vt:lpstr>French (Florist’s) Hydrangea</vt:lpstr>
      <vt:lpstr>Common Garden Canna</vt:lpstr>
      <vt:lpstr>Common Camellia</vt:lpstr>
      <vt:lpstr>Gardenia</vt:lpstr>
      <vt:lpstr>Hybrid Tea Rose</vt:lpstr>
      <vt:lpstr>Carnation</vt:lpstr>
      <vt:lpstr>Transvaal Daisy</vt:lpstr>
      <vt:lpstr>Marguerite Daisy</vt:lpstr>
      <vt:lpstr>Florist’s Chrysanthemum</vt:lpstr>
      <vt:lpstr>Marigold</vt:lpstr>
      <vt:lpstr>Zinnia</vt:lpstr>
      <vt:lpstr>China Aster</vt:lpstr>
      <vt:lpstr>Dutch Iris</vt:lpstr>
      <vt:lpstr>Tulip</vt:lpstr>
      <vt:lpstr>Freesia</vt:lpstr>
      <vt:lpstr>Shrimp Plant</vt:lpstr>
      <vt:lpstr>Flag (Bearded) Iris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</dc:creator>
  <cp:lastModifiedBy>Administrator</cp:lastModifiedBy>
  <cp:revision>276</cp:revision>
  <cp:lastPrinted>2011-02-24T18:00:31Z</cp:lastPrinted>
  <dcterms:created xsi:type="dcterms:W3CDTF">2011-01-04T15:23:59Z</dcterms:created>
  <dcterms:modified xsi:type="dcterms:W3CDTF">2015-03-18T14:35:32Z</dcterms:modified>
</cp:coreProperties>
</file>