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7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3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2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1234075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estryimages.org/images/768x512/1231073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forestryimages.org/images/768x512/143507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estryimages.org/images/768x512/1231153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forestryimages.org/images/768x512/1231168.jpg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075 </a:t>
            </a:r>
            <a:r>
              <a:rPr lang="en-US" dirty="0" smtClean="0"/>
              <a:t>Katydid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Orthoptera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/>
              <a:t>V</a:t>
            </a:r>
            <a:r>
              <a:rPr lang="en-US" dirty="0" smtClean="0"/>
              <a:t>ariable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636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atydi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42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084 </a:t>
            </a:r>
            <a:r>
              <a:rPr lang="en-US" dirty="0" err="1" smtClean="0"/>
              <a:t>Mantidfly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>
            <a:normAutofit/>
          </a:bodyPr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49804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45" y="1676400"/>
            <a:ext cx="377715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085 May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7" descr="June_beetl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581400"/>
            <a:ext cx="42799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S0027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522663"/>
            <a:ext cx="40386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086 </a:t>
            </a:r>
            <a:r>
              <a:rPr lang="en-US" dirty="0" smtClean="0"/>
              <a:t>Mayfly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err="1" smtClean="0"/>
              <a:t>Ephemeroptera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Vestigial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 descr="May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109"/>
            <a:ext cx="43624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/>
          <a:stretch>
            <a:fillRect/>
          </a:stretch>
        </p:blipFill>
        <p:spPr bwMode="auto">
          <a:xfrm>
            <a:off x="4743449" y="3643745"/>
            <a:ext cx="4162425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1661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glass vial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087 </a:t>
            </a:r>
            <a:r>
              <a:rPr lang="en-US" dirty="0" err="1" smtClean="0"/>
              <a:t>Mealybug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600075"/>
            <a:ext cx="3810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088 </a:t>
            </a:r>
            <a:r>
              <a:rPr lang="en-US" dirty="0" smtClean="0"/>
              <a:t>Metallic wood boring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2316"/>
            <a:ext cx="3429000" cy="23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23905"/>
            <a:ext cx="370446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7008"/>
            <a:ext cx="1804987" cy="275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089 </a:t>
            </a:r>
            <a:r>
              <a:rPr lang="en-US" dirty="0" smtClean="0"/>
              <a:t>Milkweed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657600"/>
            <a:ext cx="48069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9338"/>
            <a:ext cx="3429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090 Millipede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/>
          <a:lstStyle/>
          <a:p>
            <a:r>
              <a:rPr lang="en-US" dirty="0" smtClean="0"/>
              <a:t>Non-insect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0292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091 </a:t>
            </a:r>
            <a:r>
              <a:rPr lang="en-US" dirty="0" smtClean="0"/>
              <a:t>Minute </a:t>
            </a:r>
            <a:r>
              <a:rPr lang="en-US" dirty="0"/>
              <a:t>pirate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152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97586"/>
            <a:ext cx="4657725" cy="35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092 </a:t>
            </a:r>
            <a:r>
              <a:rPr lang="en-US" dirty="0" smtClean="0"/>
              <a:t>Mole </a:t>
            </a:r>
            <a:r>
              <a:rPr lang="en-US" dirty="0"/>
              <a:t>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Orthoptera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503738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le crickets, Gryllotalpidae: N/A N/A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8347"/>
            <a:ext cx="32924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093 </a:t>
            </a:r>
            <a:r>
              <a:rPr lang="en-US" dirty="0" smtClean="0"/>
              <a:t>Monarch </a:t>
            </a:r>
            <a:r>
              <a:rPr lang="en-US" dirty="0"/>
              <a:t>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402137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82" y="3362325"/>
            <a:ext cx="3929063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125113" cy="924475"/>
          </a:xfrm>
        </p:spPr>
        <p:txBody>
          <a:bodyPr/>
          <a:lstStyle/>
          <a:p>
            <a:r>
              <a:rPr lang="en-US" dirty="0"/>
              <a:t>076 </a:t>
            </a:r>
            <a:r>
              <a:rPr lang="en-US" dirty="0" smtClean="0"/>
              <a:t>Lace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3810000"/>
            <a:ext cx="3810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881"/>
            <a:ext cx="414909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094 </a:t>
            </a:r>
            <a:r>
              <a:rPr lang="en-US" dirty="0" smtClean="0"/>
              <a:t>Mosquito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5720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3444080"/>
            <a:ext cx="41910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077 </a:t>
            </a:r>
            <a:r>
              <a:rPr lang="en-US" dirty="0" smtClean="0"/>
              <a:t>Lacewing </a:t>
            </a:r>
            <a:r>
              <a:rPr lang="en-US" dirty="0"/>
              <a:t>larva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29000"/>
            <a:ext cx="35554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10222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078 </a:t>
            </a:r>
            <a:r>
              <a:rPr lang="en-US" dirty="0" smtClean="0"/>
              <a:t>Ladybird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Coleoptera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614613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81400"/>
            <a:ext cx="46482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079 </a:t>
            </a:r>
            <a:r>
              <a:rPr lang="en-US" dirty="0" smtClean="0"/>
              <a:t>Ladybird </a:t>
            </a:r>
            <a:r>
              <a:rPr lang="en-US" dirty="0"/>
              <a:t>beetle larva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943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 </a:t>
            </a:r>
            <a:r>
              <a:rPr lang="en-US" dirty="0" smtClean="0"/>
              <a:t>Leaf-footed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endParaRPr lang="en-US" dirty="0" smtClean="0"/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8862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600450"/>
            <a:ext cx="3179762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081 </a:t>
            </a:r>
            <a:r>
              <a:rPr lang="en-US" dirty="0" smtClean="0"/>
              <a:t>Leafhopper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23082"/>
            <a:ext cx="436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5552"/>
            <a:ext cx="3048000" cy="22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09600"/>
            <a:ext cx="7125113" cy="924475"/>
          </a:xfrm>
        </p:spPr>
        <p:txBody>
          <a:bodyPr/>
          <a:lstStyle/>
          <a:p>
            <a:r>
              <a:rPr lang="en-US" dirty="0"/>
              <a:t>082 </a:t>
            </a:r>
            <a:r>
              <a:rPr lang="en-US" dirty="0" err="1" smtClean="0"/>
              <a:t>Longhorned</a:t>
            </a:r>
            <a:r>
              <a:rPr lang="en-US" dirty="0" smtClean="0"/>
              <a:t>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11" descr="locust borer, Cerambycidae: Megacyllene robiniae (Forster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40702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nghorn beetle, Cerambycidae: Oberea oculata Linnae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581400"/>
            <a:ext cx="20907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Timberman, Cerambycidae: Acanthocinus aedilis Linnaeu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074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Ergates faber, Cerambycidae: Ergates faber Linnaeu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74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083 </a:t>
            </a:r>
            <a:r>
              <a:rPr lang="en-US" dirty="0" smtClean="0"/>
              <a:t>Luna </a:t>
            </a:r>
            <a:r>
              <a:rPr lang="en-US" dirty="0"/>
              <a:t>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Siphoning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1088"/>
            <a:ext cx="3200400" cy="316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09257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1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075 Katydid</vt:lpstr>
      <vt:lpstr>076 Lace bug</vt:lpstr>
      <vt:lpstr>077 Lacewing larva</vt:lpstr>
      <vt:lpstr>078 Ladybird beetle</vt:lpstr>
      <vt:lpstr>079 Ladybird beetle larva</vt:lpstr>
      <vt:lpstr>080 Leaf-footed bug</vt:lpstr>
      <vt:lpstr>081 Leafhopper</vt:lpstr>
      <vt:lpstr>082 Longhorned beetle</vt:lpstr>
      <vt:lpstr>083 Luna moth</vt:lpstr>
      <vt:lpstr>084 Mantidfly</vt:lpstr>
      <vt:lpstr>085 May beetle</vt:lpstr>
      <vt:lpstr>086 Mayfly</vt:lpstr>
      <vt:lpstr>087 Mealybug</vt:lpstr>
      <vt:lpstr>088 Metallic wood boring beetle</vt:lpstr>
      <vt:lpstr>089 Milkweed bug</vt:lpstr>
      <vt:lpstr>090 Millipede</vt:lpstr>
      <vt:lpstr>091 Minute pirate bug</vt:lpstr>
      <vt:lpstr>092 Mole cricket</vt:lpstr>
      <vt:lpstr>093 Monarch butterfly</vt:lpstr>
      <vt:lpstr>094 Mosquito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075 Katydid</dc:title>
  <dc:creator>Owner</dc:creator>
  <cp:lastModifiedBy>Owner</cp:lastModifiedBy>
  <cp:revision>1</cp:revision>
  <dcterms:created xsi:type="dcterms:W3CDTF">2013-03-28T01:02:45Z</dcterms:created>
  <dcterms:modified xsi:type="dcterms:W3CDTF">2013-03-28T01:17:35Z</dcterms:modified>
</cp:coreProperties>
</file>