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2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0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9E36-8E89-4382-AAC5-F047756E3B4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3F76-9FA2-4F2C-82A8-0954223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b="638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29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b="638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12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b="7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8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r="69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9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b="150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6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2343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67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b="847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84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7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tiger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r="46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5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r="4719"/>
          <a:stretch>
            <a:fillRect/>
          </a:stretch>
        </p:blipFill>
        <p:spPr bwMode="auto">
          <a:xfrm>
            <a:off x="838200" y="533400"/>
            <a:ext cx="7107767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4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27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9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b="248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56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27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27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92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 b="35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8" b="1945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32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08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14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 Spring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2014-04-02T13:15:38Z</dcterms:created>
  <dcterms:modified xsi:type="dcterms:W3CDTF">2014-04-02T13:30:29Z</dcterms:modified>
</cp:coreProperties>
</file>