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8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7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2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3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6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3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8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4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6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1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015 </a:t>
            </a:r>
            <a:r>
              <a:rPr lang="en-US" dirty="0" smtClean="0"/>
              <a:t>Blister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4525962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blister-beet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0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024 </a:t>
            </a:r>
            <a:r>
              <a:rPr lang="en-US" dirty="0" smtClean="0"/>
              <a:t>Cabbage </a:t>
            </a:r>
            <a:r>
              <a:rPr lang="en-US" dirty="0" err="1"/>
              <a:t>looper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02639"/>
          </a:xfrm>
        </p:spPr>
        <p:txBody>
          <a:bodyPr/>
          <a:lstStyle/>
          <a:p>
            <a:r>
              <a:rPr lang="en-US" dirty="0" smtClean="0"/>
              <a:t>Lepidoptera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548187" cy="25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5" y="1447800"/>
            <a:ext cx="40290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4191000"/>
            <a:ext cx="4033837" cy="24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6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025 </a:t>
            </a:r>
            <a:r>
              <a:rPr lang="en-US" dirty="0" smtClean="0"/>
              <a:t>Carpet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125112" cy="16216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1524000"/>
            <a:ext cx="42386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3337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5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026 </a:t>
            </a:r>
            <a:r>
              <a:rPr lang="en-US" dirty="0" smtClean="0"/>
              <a:t>Carrion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485342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52" y="3454400"/>
            <a:ext cx="4211638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486150"/>
            <a:ext cx="307657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1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027 </a:t>
            </a:r>
            <a:r>
              <a:rPr lang="en-US" dirty="0" smtClean="0"/>
              <a:t>Cattle </a:t>
            </a:r>
            <a:r>
              <a:rPr lang="en-US" dirty="0"/>
              <a:t>grub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732088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60" y="4241006"/>
            <a:ext cx="3134458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2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028 C</a:t>
            </a:r>
            <a:r>
              <a:rPr lang="en-US" dirty="0" smtClean="0"/>
              <a:t>entipede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164439"/>
          </a:xfrm>
        </p:spPr>
        <p:txBody>
          <a:bodyPr/>
          <a:lstStyle/>
          <a:p>
            <a:r>
              <a:rPr lang="en-US" dirty="0" smtClean="0"/>
              <a:t>Non-insect </a:t>
            </a:r>
          </a:p>
          <a:p>
            <a:r>
              <a:rPr lang="en-US" dirty="0" smtClean="0"/>
              <a:t>Variable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47244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3" y="838200"/>
            <a:ext cx="38766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9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029 </a:t>
            </a:r>
            <a:r>
              <a:rPr lang="en-US" dirty="0" smtClean="0"/>
              <a:t>Cicada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454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Variable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7244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3811588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030 Cicada Killer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/>
          <a:lstStyle/>
          <a:p>
            <a:r>
              <a:rPr lang="en-US" dirty="0"/>
              <a:t>Hymenoptera </a:t>
            </a:r>
            <a:endParaRPr lang="en-US" dirty="0" smtClean="0"/>
          </a:p>
          <a:p>
            <a:r>
              <a:rPr lang="en-US" dirty="0" err="1" smtClean="0"/>
              <a:t>Colometabolous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4419600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216400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2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031 </a:t>
            </a:r>
            <a:r>
              <a:rPr lang="en-US" dirty="0" smtClean="0"/>
              <a:t>Cigarette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454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000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3" y="3429000"/>
            <a:ext cx="3463637" cy="29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7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032 </a:t>
            </a:r>
            <a:r>
              <a:rPr lang="en-US" dirty="0" smtClean="0"/>
              <a:t>Click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Variable (Beneficial and Pest)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 descr="eyed-elate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10000"/>
            <a:ext cx="4460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lic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5971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033 Colorado potato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 descr="c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41148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7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016 </a:t>
            </a:r>
            <a:r>
              <a:rPr lang="en-US" dirty="0" smtClean="0"/>
              <a:t>Blow </a:t>
            </a:r>
            <a:r>
              <a:rPr lang="en-US" dirty="0"/>
              <a:t>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Sponging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3276600"/>
            <a:ext cx="1895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2600325" cy="242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2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034 </a:t>
            </a:r>
            <a:r>
              <a:rPr lang="en-US" dirty="0" smtClean="0"/>
              <a:t>Crab </a:t>
            </a:r>
            <a:r>
              <a:rPr lang="en-US" dirty="0"/>
              <a:t>spider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012039"/>
          </a:xfrm>
        </p:spPr>
        <p:txBody>
          <a:bodyPr/>
          <a:lstStyle/>
          <a:p>
            <a:r>
              <a:rPr lang="en-US" dirty="0" smtClean="0"/>
              <a:t>Non-insect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335712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0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017 </a:t>
            </a:r>
            <a:r>
              <a:rPr lang="en-US" dirty="0" smtClean="0"/>
              <a:t>Boll </a:t>
            </a:r>
            <a:r>
              <a:rPr lang="en-US" dirty="0"/>
              <a:t>weevil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2947988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3200400"/>
            <a:ext cx="4031317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8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018 </a:t>
            </a:r>
            <a:r>
              <a:rPr lang="en-US" dirty="0" smtClean="0"/>
              <a:t>Bollworm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4692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Lepidoptera </a:t>
            </a:r>
          </a:p>
          <a:p>
            <a:r>
              <a:rPr lang="en-US" dirty="0" err="1" smtClean="0"/>
              <a:t>Holo-metabolous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2838450" cy="317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88133"/>
            <a:ext cx="3352800" cy="25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9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019 </a:t>
            </a:r>
            <a:r>
              <a:rPr lang="en-US" dirty="0" err="1" smtClean="0"/>
              <a:t>Boxelder</a:t>
            </a:r>
            <a:r>
              <a:rPr lang="en-US" dirty="0" smtClean="0"/>
              <a:t> </a:t>
            </a:r>
            <a:r>
              <a:rPr lang="en-US" dirty="0"/>
              <a:t>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2514600" cy="29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7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020 </a:t>
            </a:r>
            <a:r>
              <a:rPr lang="en-US" dirty="0" smtClean="0"/>
              <a:t>Book </a:t>
            </a:r>
            <a:r>
              <a:rPr lang="en-US" dirty="0"/>
              <a:t>louse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39303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Psocoptera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Ametabolus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5715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75" y="526039"/>
            <a:ext cx="2915575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6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021 Brown </a:t>
            </a:r>
            <a:r>
              <a:rPr lang="en-US" dirty="0"/>
              <a:t>dog tick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r>
              <a:rPr lang="en-US" dirty="0" smtClean="0"/>
              <a:t>Non-insect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6" y="1081336"/>
            <a:ext cx="2905125" cy="31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2971800" cy="28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62" y="3983182"/>
            <a:ext cx="36195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022 </a:t>
            </a:r>
            <a:r>
              <a:rPr lang="en-US" dirty="0" smtClean="0"/>
              <a:t>Brown </a:t>
            </a:r>
            <a:r>
              <a:rPr lang="en-US" dirty="0"/>
              <a:t>recluse spider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25112" cy="1621639"/>
          </a:xfrm>
        </p:spPr>
        <p:txBody>
          <a:bodyPr/>
          <a:lstStyle/>
          <a:p>
            <a:r>
              <a:rPr lang="en-US" dirty="0" smtClean="0"/>
              <a:t>Non-insect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32924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89287"/>
            <a:ext cx="4386263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023 </a:t>
            </a:r>
            <a:r>
              <a:rPr lang="en-US" dirty="0" smtClean="0"/>
              <a:t>Bumble </a:t>
            </a:r>
            <a:r>
              <a:rPr lang="en-US" dirty="0"/>
              <a:t>bee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/>
          <a:lstStyle/>
          <a:p>
            <a:r>
              <a:rPr lang="en-US" dirty="0" smtClean="0"/>
              <a:t>Hymenoptera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Chewing-lapping </a:t>
            </a:r>
          </a:p>
          <a:p>
            <a:r>
              <a:rPr lang="en-US" dirty="0" smtClean="0"/>
              <a:t>Variable (Pest and Beneficial)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29000"/>
            <a:ext cx="3748087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65487"/>
            <a:ext cx="4533762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4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Spring</vt:lpstr>
      <vt:lpstr>015 Blister beetle</vt:lpstr>
      <vt:lpstr>016 Blow fly</vt:lpstr>
      <vt:lpstr>017 Boll weevil</vt:lpstr>
      <vt:lpstr>018 Bollworm</vt:lpstr>
      <vt:lpstr>019 Boxelder bug</vt:lpstr>
      <vt:lpstr>020 Book louse</vt:lpstr>
      <vt:lpstr>021 Brown dog tick</vt:lpstr>
      <vt:lpstr>022 Brown recluse spider</vt:lpstr>
      <vt:lpstr>023 Bumble bee</vt:lpstr>
      <vt:lpstr>024 Cabbage looper</vt:lpstr>
      <vt:lpstr>025 Carpet beetle</vt:lpstr>
      <vt:lpstr>026 Carrion beetle</vt:lpstr>
      <vt:lpstr>027 Cattle grub</vt:lpstr>
      <vt:lpstr>028 Centipede</vt:lpstr>
      <vt:lpstr>029 Cicada</vt:lpstr>
      <vt:lpstr>030 Cicada Killer</vt:lpstr>
      <vt:lpstr>031 Cigarette beetle</vt:lpstr>
      <vt:lpstr>032 Click beetle</vt:lpstr>
      <vt:lpstr>033 Colorado potato beetle</vt:lpstr>
      <vt:lpstr>034 Crab spider</vt:lpstr>
    </vt:vector>
  </TitlesOfParts>
  <Company>China Spring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015 Blister beetle</dc:title>
  <dc:creator>Owner</dc:creator>
  <cp:lastModifiedBy>Owner</cp:lastModifiedBy>
  <cp:revision>1</cp:revision>
  <dcterms:created xsi:type="dcterms:W3CDTF">2013-03-28T00:56:42Z</dcterms:created>
  <dcterms:modified xsi:type="dcterms:W3CDTF">2013-03-28T00:57:18Z</dcterms:modified>
</cp:coreProperties>
</file>